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7"/>
  </p:notesMasterIdLst>
  <p:sldIdLst>
    <p:sldId id="256" r:id="rId2"/>
    <p:sldId id="258" r:id="rId3"/>
    <p:sldId id="259" r:id="rId4"/>
    <p:sldId id="260" r:id="rId5"/>
    <p:sldId id="261" r:id="rId6"/>
    <p:sldId id="262" r:id="rId7"/>
    <p:sldId id="272" r:id="rId8"/>
    <p:sldId id="273" r:id="rId9"/>
    <p:sldId id="282" r:id="rId10"/>
    <p:sldId id="285" r:id="rId11"/>
    <p:sldId id="311" r:id="rId12"/>
    <p:sldId id="312" r:id="rId13"/>
    <p:sldId id="289" r:id="rId14"/>
    <p:sldId id="313" r:id="rId15"/>
    <p:sldId id="314" r:id="rId16"/>
  </p:sldIdLst>
  <p:sldSz cx="9144000" cy="5143500" type="screen16x9"/>
  <p:notesSz cx="6858000" cy="9144000"/>
  <p:embeddedFontLst>
    <p:embeddedFont>
      <p:font typeface="Consolas" panose="020B0609020204030204" pitchFamily="49" charset="0"/>
      <p:regular r:id="rId18"/>
      <p:bold r:id="rId19"/>
      <p:italic r:id="rId20"/>
      <p:boldItalic r:id="rId21"/>
    </p:embeddedFont>
    <p:embeddedFont>
      <p:font typeface="Inter" panose="020B0604020202020204" charset="0"/>
      <p:regular r:id="rId22"/>
      <p:bold r:id="rId23"/>
    </p:embeddedFont>
    <p:embeddedFont>
      <p:font typeface="Unbounde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B0CA9-78D2-4999-A1C8-B6C384535751}">
  <a:tblStyle styleId="{53EB0CA9-78D2-4999-A1C8-B6C3845357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17a4d217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17a4d217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28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11360713c0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11360713c0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671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11360713c04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11360713c04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51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17a4d217e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217a4d217e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8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217a4d217e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217a4d217e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17a4d217e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17a4d217e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17a4d217e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217a4d217e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217a4d217e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217a4d217e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1de988d027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9" name="Google Shape;2639;g1de988d027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1de988d027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1de988d027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4"/>
        <p:cNvGrpSpPr/>
        <p:nvPr/>
      </p:nvGrpSpPr>
      <p:grpSpPr>
        <a:xfrm>
          <a:off x="0" y="0"/>
          <a:ext cx="0" cy="0"/>
          <a:chOff x="0" y="0"/>
          <a:chExt cx="0" cy="0"/>
        </a:xfrm>
      </p:grpSpPr>
      <p:sp>
        <p:nvSpPr>
          <p:cNvPr id="3225" name="Google Shape;3225;g1de988d027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6" name="Google Shape;3226;g1de988d027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35825" y="644825"/>
            <a:ext cx="3686100" cy="289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500"/>
            </a:lvl1pPr>
            <a:lvl2pPr lvl="1" algn="ctr">
              <a:lnSpc>
                <a:spcPct val="100000"/>
              </a:lnSpc>
              <a:spcBef>
                <a:spcPts val="20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635925" y="3831100"/>
            <a:ext cx="3686100" cy="695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sz="16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 name="Google Shape;11;p2"/>
          <p:cNvSpPr>
            <a:spLocks noGrp="1"/>
          </p:cNvSpPr>
          <p:nvPr>
            <p:ph type="pic" idx="2"/>
          </p:nvPr>
        </p:nvSpPr>
        <p:spPr>
          <a:xfrm>
            <a:off x="345400" y="480700"/>
            <a:ext cx="3451200" cy="4177500"/>
          </a:xfrm>
          <a:prstGeom prst="ellipse">
            <a:avLst/>
          </a:prstGeom>
          <a:noFill/>
          <a:ln w="114300" cap="flat" cmpd="sng">
            <a:solidFill>
              <a:schemeClr val="dk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4"/>
        </a:solidFill>
        <a:effectLst/>
      </p:bgPr>
    </p:bg>
    <p:spTree>
      <p:nvGrpSpPr>
        <p:cNvPr id="1" name="Shape 783"/>
        <p:cNvGrpSpPr/>
        <p:nvPr/>
      </p:nvGrpSpPr>
      <p:grpSpPr>
        <a:xfrm>
          <a:off x="0" y="0"/>
          <a:ext cx="0" cy="0"/>
          <a:chOff x="0" y="0"/>
          <a:chExt cx="0" cy="0"/>
        </a:xfrm>
      </p:grpSpPr>
      <p:grpSp>
        <p:nvGrpSpPr>
          <p:cNvPr id="784" name="Google Shape;784;p21"/>
          <p:cNvGrpSpPr/>
          <p:nvPr/>
        </p:nvGrpSpPr>
        <p:grpSpPr>
          <a:xfrm>
            <a:off x="-288421" y="3757002"/>
            <a:ext cx="1710506" cy="1708270"/>
            <a:chOff x="-288414" y="3933639"/>
            <a:chExt cx="1533399" cy="1531394"/>
          </a:xfrm>
        </p:grpSpPr>
        <p:sp>
          <p:nvSpPr>
            <p:cNvPr id="785" name="Google Shape;785;p21"/>
            <p:cNvSpPr/>
            <p:nvPr/>
          </p:nvSpPr>
          <p:spPr>
            <a:xfrm rot="3061525">
              <a:off x="909637" y="4317438"/>
              <a:ext cx="233350" cy="367967"/>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rot="3061525">
              <a:off x="664597" y="4020889"/>
              <a:ext cx="245077" cy="379694"/>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rot="3061525">
              <a:off x="53927" y="5000560"/>
              <a:ext cx="237589" cy="37738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rot="3061525">
              <a:off x="-183534" y="4703488"/>
              <a:ext cx="248964" cy="388632"/>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rot="3061525">
              <a:off x="488520" y="5117792"/>
              <a:ext cx="379650" cy="245143"/>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3061525">
              <a:off x="789043" y="4889448"/>
              <a:ext cx="367901" cy="233306"/>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3061525">
              <a:off x="93158" y="4036324"/>
              <a:ext cx="377498" cy="237698"/>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3061525">
              <a:off x="-199834" y="4267313"/>
              <a:ext cx="388566" cy="248964"/>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3061525">
              <a:off x="549077" y="4132462"/>
              <a:ext cx="597870" cy="537545"/>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3061525">
              <a:off x="591625" y="4164155"/>
              <a:ext cx="413754" cy="555947"/>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3061525">
              <a:off x="590480" y="4477518"/>
              <a:ext cx="111427" cy="174409"/>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rot="3061525">
              <a:off x="-88196" y="4033661"/>
              <a:ext cx="540531" cy="59343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rot="3061525">
              <a:off x="-56113" y="4175484"/>
              <a:ext cx="556299" cy="406793"/>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rot="3061525">
              <a:off x="257355" y="4477159"/>
              <a:ext cx="174475" cy="107847"/>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rot="3061525">
              <a:off x="509040" y="4767949"/>
              <a:ext cx="537435" cy="5977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rot="3061525">
              <a:off x="459910" y="4809608"/>
              <a:ext cx="555925" cy="413644"/>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3061525">
              <a:off x="527347" y="4809010"/>
              <a:ext cx="174475" cy="11140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3061525">
              <a:off x="-185058" y="4726758"/>
              <a:ext cx="593499" cy="540575"/>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3061525">
              <a:off x="-42394" y="4679814"/>
              <a:ext cx="406661" cy="556299"/>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rot="3061525">
              <a:off x="258627" y="4747447"/>
              <a:ext cx="107737" cy="17447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21"/>
          <p:cNvGrpSpPr/>
          <p:nvPr/>
        </p:nvGrpSpPr>
        <p:grpSpPr>
          <a:xfrm rot="-5400000">
            <a:off x="8144200" y="555700"/>
            <a:ext cx="925763" cy="207000"/>
            <a:chOff x="8029900" y="136600"/>
            <a:chExt cx="925763" cy="207000"/>
          </a:xfrm>
        </p:grpSpPr>
        <p:sp>
          <p:nvSpPr>
            <p:cNvPr id="806" name="Google Shape;806;p21"/>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21"/>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08" name="Google Shape;808;p21"/>
          <p:cNvGrpSpPr/>
          <p:nvPr/>
        </p:nvGrpSpPr>
        <p:grpSpPr>
          <a:xfrm rot="-5400000">
            <a:off x="8372800" y="1012900"/>
            <a:ext cx="925763" cy="207000"/>
            <a:chOff x="8029900" y="136600"/>
            <a:chExt cx="925763" cy="207000"/>
          </a:xfrm>
        </p:grpSpPr>
        <p:sp>
          <p:nvSpPr>
            <p:cNvPr id="809" name="Google Shape;809;p21"/>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21"/>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sp>
        <p:nvSpPr>
          <p:cNvPr id="811" name="Google Shape;811;p21"/>
          <p:cNvSpPr txBox="1">
            <a:spLocks noGrp="1"/>
          </p:cNvSpPr>
          <p:nvPr>
            <p:ph type="subTitle" idx="1"/>
          </p:nvPr>
        </p:nvSpPr>
        <p:spPr>
          <a:xfrm>
            <a:off x="7200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2" name="Google Shape;812;p21"/>
          <p:cNvSpPr txBox="1">
            <a:spLocks noGrp="1"/>
          </p:cNvSpPr>
          <p:nvPr>
            <p:ph type="subTitle" idx="2"/>
          </p:nvPr>
        </p:nvSpPr>
        <p:spPr>
          <a:xfrm>
            <a:off x="7200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1"/>
          <p:cNvSpPr txBox="1">
            <a:spLocks noGrp="1"/>
          </p:cNvSpPr>
          <p:nvPr>
            <p:ph type="subTitle" idx="3"/>
          </p:nvPr>
        </p:nvSpPr>
        <p:spPr>
          <a:xfrm>
            <a:off x="34038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1"/>
          <p:cNvSpPr txBox="1">
            <a:spLocks noGrp="1"/>
          </p:cNvSpPr>
          <p:nvPr>
            <p:ph type="subTitle" idx="4"/>
          </p:nvPr>
        </p:nvSpPr>
        <p:spPr>
          <a:xfrm>
            <a:off x="6087600" y="2830788"/>
            <a:ext cx="2336400" cy="9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1"/>
          <p:cNvSpPr txBox="1">
            <a:spLocks noGrp="1"/>
          </p:cNvSpPr>
          <p:nvPr>
            <p:ph type="subTitle" idx="5"/>
          </p:nvPr>
        </p:nvSpPr>
        <p:spPr>
          <a:xfrm>
            <a:off x="34038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6" name="Google Shape;816;p21"/>
          <p:cNvSpPr txBox="1">
            <a:spLocks noGrp="1"/>
          </p:cNvSpPr>
          <p:nvPr>
            <p:ph type="subTitle" idx="6"/>
          </p:nvPr>
        </p:nvSpPr>
        <p:spPr>
          <a:xfrm>
            <a:off x="6087600" y="2334602"/>
            <a:ext cx="2336400" cy="474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algn="ctr"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817" name="Google Shape;817;p21"/>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
  <p:cSld name="BLANK_1_1_1_1_2">
    <p:bg>
      <p:bgPr>
        <a:solidFill>
          <a:schemeClr val="accent4"/>
        </a:solidFill>
        <a:effectLst/>
      </p:bgPr>
    </p:bg>
    <p:spTree>
      <p:nvGrpSpPr>
        <p:cNvPr id="1" name="Shape 856"/>
        <p:cNvGrpSpPr/>
        <p:nvPr/>
      </p:nvGrpSpPr>
      <p:grpSpPr>
        <a:xfrm>
          <a:off x="0" y="0"/>
          <a:ext cx="0" cy="0"/>
          <a:chOff x="0" y="0"/>
          <a:chExt cx="0" cy="0"/>
        </a:xfrm>
      </p:grpSpPr>
      <p:grpSp>
        <p:nvGrpSpPr>
          <p:cNvPr id="857" name="Google Shape;857;p23"/>
          <p:cNvGrpSpPr/>
          <p:nvPr/>
        </p:nvGrpSpPr>
        <p:grpSpPr>
          <a:xfrm rot="5400000">
            <a:off x="-220200" y="511600"/>
            <a:ext cx="925763" cy="207000"/>
            <a:chOff x="84600" y="4778800"/>
            <a:chExt cx="925763" cy="207000"/>
          </a:xfrm>
        </p:grpSpPr>
        <p:sp>
          <p:nvSpPr>
            <p:cNvPr id="858" name="Google Shape;858;p23"/>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9" name="Google Shape;859;p23"/>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60" name="Google Shape;860;p23"/>
          <p:cNvGrpSpPr/>
          <p:nvPr/>
        </p:nvGrpSpPr>
        <p:grpSpPr>
          <a:xfrm rot="-5400000">
            <a:off x="105100" y="1051000"/>
            <a:ext cx="925763" cy="207000"/>
            <a:chOff x="8029900" y="136600"/>
            <a:chExt cx="925763" cy="207000"/>
          </a:xfrm>
        </p:grpSpPr>
        <p:sp>
          <p:nvSpPr>
            <p:cNvPr id="861" name="Google Shape;861;p23"/>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23"/>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863" name="Google Shape;863;p23"/>
          <p:cNvGrpSpPr/>
          <p:nvPr/>
        </p:nvGrpSpPr>
        <p:grpSpPr>
          <a:xfrm>
            <a:off x="8354167" y="2812981"/>
            <a:ext cx="827147" cy="2392945"/>
            <a:chOff x="8354167" y="2812981"/>
            <a:chExt cx="827147" cy="2392945"/>
          </a:xfrm>
        </p:grpSpPr>
        <p:sp>
          <p:nvSpPr>
            <p:cNvPr id="864" name="Google Shape;864;p23"/>
            <p:cNvSpPr/>
            <p:nvPr/>
          </p:nvSpPr>
          <p:spPr>
            <a:xfrm rot="-5400000">
              <a:off x="8573248" y="3824574"/>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5400000">
              <a:off x="8573111" y="3403187"/>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0800000">
              <a:off x="8354167" y="4407127"/>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5400000">
              <a:off x="8589026" y="3031019"/>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5400000">
              <a:off x="8588888" y="260963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23"/>
          <p:cNvSpPr txBox="1">
            <a:spLocks noGrp="1"/>
          </p:cNvSpPr>
          <p:nvPr>
            <p:ph type="subTitle" idx="1"/>
          </p:nvPr>
        </p:nvSpPr>
        <p:spPr>
          <a:xfrm>
            <a:off x="764047" y="19588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0" name="Google Shape;870;p23"/>
          <p:cNvSpPr txBox="1">
            <a:spLocks noGrp="1"/>
          </p:cNvSpPr>
          <p:nvPr>
            <p:ph type="subTitle" idx="2"/>
          </p:nvPr>
        </p:nvSpPr>
        <p:spPr>
          <a:xfrm>
            <a:off x="764025"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1" name="Google Shape;871;p23"/>
          <p:cNvSpPr txBox="1">
            <a:spLocks noGrp="1"/>
          </p:cNvSpPr>
          <p:nvPr>
            <p:ph type="subTitle" idx="3"/>
          </p:nvPr>
        </p:nvSpPr>
        <p:spPr>
          <a:xfrm>
            <a:off x="3466366"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3"/>
          <p:cNvSpPr txBox="1">
            <a:spLocks noGrp="1"/>
          </p:cNvSpPr>
          <p:nvPr>
            <p:ph type="subTitle" idx="4"/>
          </p:nvPr>
        </p:nvSpPr>
        <p:spPr>
          <a:xfrm>
            <a:off x="1923048" y="4033930"/>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3" name="Google Shape;873;p23"/>
          <p:cNvSpPr txBox="1">
            <a:spLocks noGrp="1"/>
          </p:cNvSpPr>
          <p:nvPr>
            <p:ph type="subTitle" idx="5"/>
          </p:nvPr>
        </p:nvSpPr>
        <p:spPr>
          <a:xfrm>
            <a:off x="5038436" y="4033930"/>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4" name="Google Shape;874;p23"/>
          <p:cNvSpPr txBox="1">
            <a:spLocks noGrp="1"/>
          </p:cNvSpPr>
          <p:nvPr>
            <p:ph type="subTitle" idx="6"/>
          </p:nvPr>
        </p:nvSpPr>
        <p:spPr>
          <a:xfrm>
            <a:off x="1923070" y="3653635"/>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5" name="Google Shape;875;p23"/>
          <p:cNvSpPr txBox="1">
            <a:spLocks noGrp="1"/>
          </p:cNvSpPr>
          <p:nvPr>
            <p:ph type="subTitle" idx="7"/>
          </p:nvPr>
        </p:nvSpPr>
        <p:spPr>
          <a:xfrm>
            <a:off x="3466370" y="19589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6" name="Google Shape;876;p23"/>
          <p:cNvSpPr txBox="1">
            <a:spLocks noGrp="1"/>
          </p:cNvSpPr>
          <p:nvPr>
            <p:ph type="subTitle" idx="8"/>
          </p:nvPr>
        </p:nvSpPr>
        <p:spPr>
          <a:xfrm>
            <a:off x="5038440" y="3653635"/>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
        <p:nvSpPr>
          <p:cNvPr id="877" name="Google Shape;877;p23"/>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8" name="Google Shape;878;p23"/>
          <p:cNvSpPr txBox="1">
            <a:spLocks noGrp="1"/>
          </p:cNvSpPr>
          <p:nvPr>
            <p:ph type="subTitle" idx="9"/>
          </p:nvPr>
        </p:nvSpPr>
        <p:spPr>
          <a:xfrm>
            <a:off x="6205471" y="2343119"/>
            <a:ext cx="21855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9" name="Google Shape;879;p23"/>
          <p:cNvSpPr txBox="1">
            <a:spLocks noGrp="1"/>
          </p:cNvSpPr>
          <p:nvPr>
            <p:ph type="subTitle" idx="13"/>
          </p:nvPr>
        </p:nvSpPr>
        <p:spPr>
          <a:xfrm>
            <a:off x="6205475" y="1958907"/>
            <a:ext cx="2185500" cy="452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Unbounded"/>
              <a:buNone/>
              <a:defRPr sz="2000">
                <a:latin typeface="Unbounded"/>
                <a:ea typeface="Unbounded"/>
                <a:cs typeface="Unbounded"/>
                <a:sym typeface="Unbounded"/>
              </a:defRPr>
            </a:lvl1pPr>
            <a:lvl2pPr lvl="1" algn="ctr" rtl="0">
              <a:lnSpc>
                <a:spcPct val="100000"/>
              </a:lnSpc>
              <a:spcBef>
                <a:spcPts val="0"/>
              </a:spcBef>
              <a:spcAft>
                <a:spcPts val="0"/>
              </a:spcAft>
              <a:buSzPts val="2000"/>
              <a:buFont typeface="Unbounded"/>
              <a:buNone/>
              <a:defRPr sz="2000">
                <a:latin typeface="Unbounded"/>
                <a:ea typeface="Unbounded"/>
                <a:cs typeface="Unbounded"/>
                <a:sym typeface="Unbounded"/>
              </a:defRPr>
            </a:lvl2pPr>
            <a:lvl3pPr lvl="2" algn="ctr" rtl="0">
              <a:lnSpc>
                <a:spcPct val="100000"/>
              </a:lnSpc>
              <a:spcBef>
                <a:spcPts val="0"/>
              </a:spcBef>
              <a:spcAft>
                <a:spcPts val="0"/>
              </a:spcAft>
              <a:buSzPts val="2000"/>
              <a:buFont typeface="Unbounded"/>
              <a:buNone/>
              <a:defRPr sz="2000">
                <a:latin typeface="Unbounded"/>
                <a:ea typeface="Unbounded"/>
                <a:cs typeface="Unbounded"/>
                <a:sym typeface="Unbounded"/>
              </a:defRPr>
            </a:lvl3pPr>
            <a:lvl4pPr lvl="3" algn="ctr" rtl="0">
              <a:lnSpc>
                <a:spcPct val="100000"/>
              </a:lnSpc>
              <a:spcBef>
                <a:spcPts val="0"/>
              </a:spcBef>
              <a:spcAft>
                <a:spcPts val="0"/>
              </a:spcAft>
              <a:buSzPts val="2000"/>
              <a:buFont typeface="Unbounded"/>
              <a:buNone/>
              <a:defRPr sz="2000">
                <a:latin typeface="Unbounded"/>
                <a:ea typeface="Unbounded"/>
                <a:cs typeface="Unbounded"/>
                <a:sym typeface="Unbounded"/>
              </a:defRPr>
            </a:lvl4pPr>
            <a:lvl5pPr lvl="4" algn="ctr" rtl="0">
              <a:lnSpc>
                <a:spcPct val="100000"/>
              </a:lnSpc>
              <a:spcBef>
                <a:spcPts val="0"/>
              </a:spcBef>
              <a:spcAft>
                <a:spcPts val="0"/>
              </a:spcAft>
              <a:buSzPts val="2000"/>
              <a:buFont typeface="Unbounded"/>
              <a:buNone/>
              <a:defRPr sz="2000">
                <a:latin typeface="Unbounded"/>
                <a:ea typeface="Unbounded"/>
                <a:cs typeface="Unbounded"/>
                <a:sym typeface="Unbounded"/>
              </a:defRPr>
            </a:lvl5pPr>
            <a:lvl6pPr lvl="5" algn="ctr" rtl="0">
              <a:lnSpc>
                <a:spcPct val="100000"/>
              </a:lnSpc>
              <a:spcBef>
                <a:spcPts val="0"/>
              </a:spcBef>
              <a:spcAft>
                <a:spcPts val="0"/>
              </a:spcAft>
              <a:buSzPts val="2000"/>
              <a:buFont typeface="Unbounded"/>
              <a:buNone/>
              <a:defRPr sz="2000">
                <a:latin typeface="Unbounded"/>
                <a:ea typeface="Unbounded"/>
                <a:cs typeface="Unbounded"/>
                <a:sym typeface="Unbounded"/>
              </a:defRPr>
            </a:lvl6pPr>
            <a:lvl7pPr lvl="6" algn="ctr" rtl="0">
              <a:lnSpc>
                <a:spcPct val="100000"/>
              </a:lnSpc>
              <a:spcBef>
                <a:spcPts val="0"/>
              </a:spcBef>
              <a:spcAft>
                <a:spcPts val="0"/>
              </a:spcAft>
              <a:buSzPts val="2000"/>
              <a:buFont typeface="Unbounded"/>
              <a:buNone/>
              <a:defRPr sz="2000">
                <a:latin typeface="Unbounded"/>
                <a:ea typeface="Unbounded"/>
                <a:cs typeface="Unbounded"/>
                <a:sym typeface="Unbounded"/>
              </a:defRPr>
            </a:lvl7pPr>
            <a:lvl8pPr lvl="7" algn="ctr" rtl="0">
              <a:lnSpc>
                <a:spcPct val="100000"/>
              </a:lnSpc>
              <a:spcBef>
                <a:spcPts val="0"/>
              </a:spcBef>
              <a:spcAft>
                <a:spcPts val="0"/>
              </a:spcAft>
              <a:buSzPts val="2000"/>
              <a:buFont typeface="Unbounded"/>
              <a:buNone/>
              <a:defRPr sz="2000">
                <a:latin typeface="Unbounded"/>
                <a:ea typeface="Unbounded"/>
                <a:cs typeface="Unbounded"/>
                <a:sym typeface="Unbounded"/>
              </a:defRPr>
            </a:lvl8pPr>
            <a:lvl9pPr lvl="8" algn="ctr" rtl="0">
              <a:lnSpc>
                <a:spcPct val="100000"/>
              </a:lnSpc>
              <a:spcBef>
                <a:spcPts val="0"/>
              </a:spcBef>
              <a:spcAft>
                <a:spcPts val="0"/>
              </a:spcAft>
              <a:buSzPts val="2000"/>
              <a:buFont typeface="Unbounded"/>
              <a:buNone/>
              <a:defRPr sz="2000">
                <a:latin typeface="Unbounded"/>
                <a:ea typeface="Unbounded"/>
                <a:cs typeface="Unbounded"/>
                <a:sym typeface="Unbound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4"/>
        </a:solidFill>
        <a:effectLst/>
      </p:bgPr>
    </p:bg>
    <p:spTree>
      <p:nvGrpSpPr>
        <p:cNvPr id="1" name="Shape 1205"/>
        <p:cNvGrpSpPr/>
        <p:nvPr/>
      </p:nvGrpSpPr>
      <p:grpSpPr>
        <a:xfrm>
          <a:off x="0" y="0"/>
          <a:ext cx="0" cy="0"/>
          <a:chOff x="0" y="0"/>
          <a:chExt cx="0" cy="0"/>
        </a:xfrm>
      </p:grpSpPr>
      <p:grpSp>
        <p:nvGrpSpPr>
          <p:cNvPr id="1206" name="Google Shape;1206;p27"/>
          <p:cNvGrpSpPr/>
          <p:nvPr/>
        </p:nvGrpSpPr>
        <p:grpSpPr>
          <a:xfrm rot="-5400000">
            <a:off x="7851942" y="4052601"/>
            <a:ext cx="1991962" cy="1992021"/>
            <a:chOff x="7152035" y="-461011"/>
            <a:chExt cx="1991962" cy="1992021"/>
          </a:xfrm>
        </p:grpSpPr>
        <p:sp>
          <p:nvSpPr>
            <p:cNvPr id="1207" name="Google Shape;1207;p27"/>
            <p:cNvSpPr/>
            <p:nvPr/>
          </p:nvSpPr>
          <p:spPr>
            <a:xfrm>
              <a:off x="8247836" y="-44870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7735446" y="-45238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8242156" y="101429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7735446" y="100257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8626456" y="61913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8638611" y="122547"/>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7162895" y="12240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7159717" y="61386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7748837" y="-46101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7873102" y="-38728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075067" y="130464"/>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7152035" y="135732"/>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7225704" y="26005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7743510" y="46099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423695" y="132936"/>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325155" y="25540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18768" y="45851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7751898" y="80649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7877899" y="71169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077540" y="70572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7"/>
          <p:cNvGrpSpPr/>
          <p:nvPr/>
        </p:nvGrpSpPr>
        <p:grpSpPr>
          <a:xfrm rot="5400000">
            <a:off x="-1220180" y="2948672"/>
            <a:ext cx="3125050" cy="207000"/>
            <a:chOff x="634188" y="102900"/>
            <a:chExt cx="3125050" cy="207000"/>
          </a:xfrm>
        </p:grpSpPr>
        <p:sp>
          <p:nvSpPr>
            <p:cNvPr id="1228" name="Google Shape;1228;p27"/>
            <p:cNvSpPr/>
            <p:nvPr/>
          </p:nvSpPr>
          <p:spPr>
            <a:xfrm>
              <a:off x="3552238" y="102900"/>
              <a:ext cx="207000" cy="207000"/>
            </a:xfrm>
            <a:prstGeom prst="plaqu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27"/>
            <p:cNvCxnSpPr/>
            <p:nvPr/>
          </p:nvCxnSpPr>
          <p:spPr>
            <a:xfrm>
              <a:off x="634188" y="206400"/>
              <a:ext cx="2851500" cy="0"/>
            </a:xfrm>
            <a:prstGeom prst="straightConnector1">
              <a:avLst/>
            </a:prstGeom>
            <a:noFill/>
            <a:ln w="9525" cap="flat" cmpd="sng">
              <a:solidFill>
                <a:schemeClr val="dk2"/>
              </a:solidFill>
              <a:prstDash val="solid"/>
              <a:round/>
              <a:headEnd type="none" w="med" len="med"/>
              <a:tailEnd type="none" w="med" len="med"/>
            </a:ln>
          </p:spPr>
        </p:cxnSp>
      </p:grpSp>
      <p:grpSp>
        <p:nvGrpSpPr>
          <p:cNvPr id="1230" name="Google Shape;1230;p27"/>
          <p:cNvGrpSpPr/>
          <p:nvPr/>
        </p:nvGrpSpPr>
        <p:grpSpPr>
          <a:xfrm rot="5400000">
            <a:off x="-645159" y="597841"/>
            <a:ext cx="1973497" cy="795775"/>
            <a:chOff x="-35559" y="4407841"/>
            <a:chExt cx="1973497" cy="795775"/>
          </a:xfrm>
        </p:grpSpPr>
        <p:grpSp>
          <p:nvGrpSpPr>
            <p:cNvPr id="1231" name="Google Shape;1231;p27"/>
            <p:cNvGrpSpPr/>
            <p:nvPr/>
          </p:nvGrpSpPr>
          <p:grpSpPr>
            <a:xfrm rot="10800000">
              <a:off x="-35559" y="4407841"/>
              <a:ext cx="798875" cy="795775"/>
              <a:chOff x="2597500" y="4013750"/>
              <a:chExt cx="798875" cy="795775"/>
            </a:xfrm>
          </p:grpSpPr>
          <p:sp>
            <p:nvSpPr>
              <p:cNvPr id="1232" name="Google Shape;1232;p2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27"/>
            <p:cNvSpPr/>
            <p:nvPr/>
          </p:nvSpPr>
          <p:spPr>
            <a:xfrm rot="10800000">
              <a:off x="1144434" y="4805716"/>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rot="10800000">
              <a:off x="1165034" y="4419566"/>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rot="10800000">
              <a:off x="755309" y="440784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rot="10800000">
              <a:off x="1144434" y="4805641"/>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rot="10800000">
              <a:off x="755309" y="5193341"/>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rot="10800000">
              <a:off x="1554034" y="5191941"/>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rot="10800000">
              <a:off x="1144434" y="4805641"/>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rot="10800000">
              <a:off x="1548864" y="440784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47"/>
        <p:cNvGrpSpPr/>
        <p:nvPr/>
      </p:nvGrpSpPr>
      <p:grpSpPr>
        <a:xfrm>
          <a:off x="0" y="0"/>
          <a:ext cx="0" cy="0"/>
          <a:chOff x="0" y="0"/>
          <a:chExt cx="0" cy="0"/>
        </a:xfrm>
      </p:grpSpPr>
      <p:grpSp>
        <p:nvGrpSpPr>
          <p:cNvPr id="1248" name="Google Shape;1248;p28"/>
          <p:cNvGrpSpPr/>
          <p:nvPr/>
        </p:nvGrpSpPr>
        <p:grpSpPr>
          <a:xfrm>
            <a:off x="-1239582" y="-1638580"/>
            <a:ext cx="11732804" cy="8420659"/>
            <a:chOff x="-1239582" y="-1638580"/>
            <a:chExt cx="11732804" cy="8420659"/>
          </a:xfrm>
        </p:grpSpPr>
        <p:grpSp>
          <p:nvGrpSpPr>
            <p:cNvPr id="1249" name="Google Shape;1249;p28"/>
            <p:cNvGrpSpPr/>
            <p:nvPr/>
          </p:nvGrpSpPr>
          <p:grpSpPr>
            <a:xfrm>
              <a:off x="-1239582" y="-1638580"/>
              <a:ext cx="2498032" cy="2498106"/>
              <a:chOff x="1911825" y="879650"/>
              <a:chExt cx="1691975" cy="1692025"/>
            </a:xfrm>
          </p:grpSpPr>
          <p:sp>
            <p:nvSpPr>
              <p:cNvPr id="1250" name="Google Shape;1250;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8"/>
            <p:cNvGrpSpPr/>
            <p:nvPr/>
          </p:nvGrpSpPr>
          <p:grpSpPr>
            <a:xfrm>
              <a:off x="-1239582" y="1293308"/>
              <a:ext cx="2498032" cy="2498106"/>
              <a:chOff x="1911825" y="879650"/>
              <a:chExt cx="1691975" cy="1692025"/>
            </a:xfrm>
          </p:grpSpPr>
          <p:sp>
            <p:nvSpPr>
              <p:cNvPr id="1271" name="Google Shape;1271;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28"/>
            <p:cNvGrpSpPr/>
            <p:nvPr/>
          </p:nvGrpSpPr>
          <p:grpSpPr>
            <a:xfrm>
              <a:off x="237006" y="2793837"/>
              <a:ext cx="2498032" cy="2498106"/>
              <a:chOff x="1911825" y="879650"/>
              <a:chExt cx="1691975" cy="1692025"/>
            </a:xfrm>
          </p:grpSpPr>
          <p:sp>
            <p:nvSpPr>
              <p:cNvPr id="1292" name="Google Shape;1292;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28"/>
            <p:cNvGrpSpPr/>
            <p:nvPr/>
          </p:nvGrpSpPr>
          <p:grpSpPr>
            <a:xfrm>
              <a:off x="-1231185" y="4283974"/>
              <a:ext cx="2498032" cy="2498106"/>
              <a:chOff x="1911825" y="879650"/>
              <a:chExt cx="1691975" cy="1692025"/>
            </a:xfrm>
          </p:grpSpPr>
          <p:sp>
            <p:nvSpPr>
              <p:cNvPr id="1313" name="Google Shape;1313;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28"/>
            <p:cNvGrpSpPr/>
            <p:nvPr/>
          </p:nvGrpSpPr>
          <p:grpSpPr>
            <a:xfrm>
              <a:off x="1757156" y="4225197"/>
              <a:ext cx="2498032" cy="2498106"/>
              <a:chOff x="1911825" y="879650"/>
              <a:chExt cx="1691975" cy="1692025"/>
            </a:xfrm>
          </p:grpSpPr>
          <p:sp>
            <p:nvSpPr>
              <p:cNvPr id="1334" name="Google Shape;1334;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28"/>
            <p:cNvGrpSpPr/>
            <p:nvPr/>
          </p:nvGrpSpPr>
          <p:grpSpPr>
            <a:xfrm>
              <a:off x="1756104" y="-1638580"/>
              <a:ext cx="2498032" cy="2498106"/>
              <a:chOff x="1911825" y="879650"/>
              <a:chExt cx="1691975" cy="1692025"/>
            </a:xfrm>
          </p:grpSpPr>
          <p:sp>
            <p:nvSpPr>
              <p:cNvPr id="1355" name="Google Shape;1355;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28"/>
            <p:cNvGrpSpPr/>
            <p:nvPr/>
          </p:nvGrpSpPr>
          <p:grpSpPr>
            <a:xfrm>
              <a:off x="262197" y="-176651"/>
              <a:ext cx="2498032" cy="2498106"/>
              <a:chOff x="1911825" y="879650"/>
              <a:chExt cx="1691975" cy="1692025"/>
            </a:xfrm>
          </p:grpSpPr>
          <p:sp>
            <p:nvSpPr>
              <p:cNvPr id="1376" name="Google Shape;1376;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28"/>
            <p:cNvGrpSpPr/>
            <p:nvPr/>
          </p:nvGrpSpPr>
          <p:grpSpPr>
            <a:xfrm>
              <a:off x="1786243" y="1370974"/>
              <a:ext cx="2498032" cy="2498106"/>
              <a:chOff x="1911825" y="879650"/>
              <a:chExt cx="1691975" cy="1692025"/>
            </a:xfrm>
          </p:grpSpPr>
          <p:sp>
            <p:nvSpPr>
              <p:cNvPr id="1397" name="Google Shape;1397;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28"/>
            <p:cNvGrpSpPr/>
            <p:nvPr/>
          </p:nvGrpSpPr>
          <p:grpSpPr>
            <a:xfrm>
              <a:off x="3302379" y="2819027"/>
              <a:ext cx="2498032" cy="2498106"/>
              <a:chOff x="1911825" y="879650"/>
              <a:chExt cx="1691975" cy="1692025"/>
            </a:xfrm>
          </p:grpSpPr>
          <p:sp>
            <p:nvSpPr>
              <p:cNvPr id="1418" name="Google Shape;1418;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28"/>
            <p:cNvGrpSpPr/>
            <p:nvPr/>
          </p:nvGrpSpPr>
          <p:grpSpPr>
            <a:xfrm>
              <a:off x="3242141" y="-168235"/>
              <a:ext cx="2498032" cy="2498106"/>
              <a:chOff x="1911825" y="879650"/>
              <a:chExt cx="1691975" cy="1692025"/>
            </a:xfrm>
          </p:grpSpPr>
          <p:sp>
            <p:nvSpPr>
              <p:cNvPr id="1439" name="Google Shape;1439;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28"/>
            <p:cNvGrpSpPr/>
            <p:nvPr/>
          </p:nvGrpSpPr>
          <p:grpSpPr>
            <a:xfrm>
              <a:off x="4892431" y="4225197"/>
              <a:ext cx="2498032" cy="2498106"/>
              <a:chOff x="1911825" y="879650"/>
              <a:chExt cx="1691975" cy="1692025"/>
            </a:xfrm>
          </p:grpSpPr>
          <p:sp>
            <p:nvSpPr>
              <p:cNvPr id="1460" name="Google Shape;1460;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28"/>
            <p:cNvGrpSpPr/>
            <p:nvPr/>
          </p:nvGrpSpPr>
          <p:grpSpPr>
            <a:xfrm>
              <a:off x="4891379" y="-1638580"/>
              <a:ext cx="2498032" cy="2498106"/>
              <a:chOff x="1911825" y="879650"/>
              <a:chExt cx="1691975" cy="1692025"/>
            </a:xfrm>
          </p:grpSpPr>
          <p:sp>
            <p:nvSpPr>
              <p:cNvPr id="1481" name="Google Shape;1481;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8"/>
            <p:cNvGrpSpPr/>
            <p:nvPr/>
          </p:nvGrpSpPr>
          <p:grpSpPr>
            <a:xfrm>
              <a:off x="4921518" y="1370974"/>
              <a:ext cx="2498032" cy="2498106"/>
              <a:chOff x="1911825" y="879650"/>
              <a:chExt cx="1691975" cy="1692025"/>
            </a:xfrm>
          </p:grpSpPr>
          <p:sp>
            <p:nvSpPr>
              <p:cNvPr id="1502" name="Google Shape;1502;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28"/>
            <p:cNvGrpSpPr/>
            <p:nvPr/>
          </p:nvGrpSpPr>
          <p:grpSpPr>
            <a:xfrm>
              <a:off x="6437654" y="2819027"/>
              <a:ext cx="2498032" cy="2498106"/>
              <a:chOff x="1911825" y="879650"/>
              <a:chExt cx="1691975" cy="1692025"/>
            </a:xfrm>
          </p:grpSpPr>
          <p:sp>
            <p:nvSpPr>
              <p:cNvPr id="1523" name="Google Shape;1523;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28"/>
            <p:cNvGrpSpPr/>
            <p:nvPr/>
          </p:nvGrpSpPr>
          <p:grpSpPr>
            <a:xfrm>
              <a:off x="6377416" y="-168235"/>
              <a:ext cx="2498032" cy="2498106"/>
              <a:chOff x="1911825" y="879650"/>
              <a:chExt cx="1691975" cy="1692025"/>
            </a:xfrm>
          </p:grpSpPr>
          <p:sp>
            <p:nvSpPr>
              <p:cNvPr id="1544" name="Google Shape;1544;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28"/>
            <p:cNvGrpSpPr/>
            <p:nvPr/>
          </p:nvGrpSpPr>
          <p:grpSpPr>
            <a:xfrm>
              <a:off x="7986793" y="-1638580"/>
              <a:ext cx="2498032" cy="2498106"/>
              <a:chOff x="1911825" y="879650"/>
              <a:chExt cx="1691975" cy="1692025"/>
            </a:xfrm>
          </p:grpSpPr>
          <p:sp>
            <p:nvSpPr>
              <p:cNvPr id="1565" name="Google Shape;1565;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28"/>
            <p:cNvGrpSpPr/>
            <p:nvPr/>
          </p:nvGrpSpPr>
          <p:grpSpPr>
            <a:xfrm>
              <a:off x="7986793" y="1293308"/>
              <a:ext cx="2498032" cy="2498106"/>
              <a:chOff x="1911825" y="879650"/>
              <a:chExt cx="1691975" cy="1692025"/>
            </a:xfrm>
          </p:grpSpPr>
          <p:sp>
            <p:nvSpPr>
              <p:cNvPr id="1586" name="Google Shape;1586;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8"/>
            <p:cNvGrpSpPr/>
            <p:nvPr/>
          </p:nvGrpSpPr>
          <p:grpSpPr>
            <a:xfrm>
              <a:off x="7995190" y="4283974"/>
              <a:ext cx="2498032" cy="2498106"/>
              <a:chOff x="1911825" y="879650"/>
              <a:chExt cx="1691975" cy="1692025"/>
            </a:xfrm>
          </p:grpSpPr>
          <p:sp>
            <p:nvSpPr>
              <p:cNvPr id="1607" name="Google Shape;1607;p2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7" name="Google Shape;1627;p28"/>
          <p:cNvSpPr/>
          <p:nvPr/>
        </p:nvSpPr>
        <p:spPr>
          <a:xfrm>
            <a:off x="1493525" y="-53450"/>
            <a:ext cx="6138600" cy="530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4" name="Google Shape;14;p3"/>
          <p:cNvSpPr txBox="1">
            <a:spLocks noGrp="1"/>
          </p:cNvSpPr>
          <p:nvPr>
            <p:ph type="title" idx="2" hasCustomPrompt="1"/>
          </p:nvPr>
        </p:nvSpPr>
        <p:spPr>
          <a:xfrm>
            <a:off x="1800626" y="1194001"/>
            <a:ext cx="18372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5" name="Google Shape;15;p3"/>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6" name="Google Shape;16;p3"/>
          <p:cNvSpPr>
            <a:spLocks noGrp="1"/>
          </p:cNvSpPr>
          <p:nvPr>
            <p:ph type="pic" idx="3"/>
          </p:nvPr>
        </p:nvSpPr>
        <p:spPr>
          <a:xfrm>
            <a:off x="4980600" y="323825"/>
            <a:ext cx="3729600" cy="4514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64"/>
        <p:cNvGrpSpPr/>
        <p:nvPr/>
      </p:nvGrpSpPr>
      <p:grpSpPr>
        <a:xfrm>
          <a:off x="0" y="0"/>
          <a:ext cx="0" cy="0"/>
          <a:chOff x="0" y="0"/>
          <a:chExt cx="0" cy="0"/>
        </a:xfrm>
      </p:grpSpPr>
      <p:sp>
        <p:nvSpPr>
          <p:cNvPr id="165" name="Google Shape;165;p9"/>
          <p:cNvSpPr/>
          <p:nvPr/>
        </p:nvSpPr>
        <p:spPr>
          <a:xfrm rot="-5400000">
            <a:off x="8346675" y="3484025"/>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9"/>
          <p:cNvGrpSpPr/>
          <p:nvPr/>
        </p:nvGrpSpPr>
        <p:grpSpPr>
          <a:xfrm>
            <a:off x="221550" y="102900"/>
            <a:ext cx="3537688" cy="207000"/>
            <a:chOff x="221550" y="102900"/>
            <a:chExt cx="3537688" cy="207000"/>
          </a:xfrm>
        </p:grpSpPr>
        <p:sp>
          <p:nvSpPr>
            <p:cNvPr id="167" name="Google Shape;167;p9"/>
            <p:cNvSpPr/>
            <p:nvPr/>
          </p:nvSpPr>
          <p:spPr>
            <a:xfrm>
              <a:off x="3552238" y="1029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9"/>
            <p:cNvCxnSpPr/>
            <p:nvPr/>
          </p:nvCxnSpPr>
          <p:spPr>
            <a:xfrm>
              <a:off x="221550" y="206400"/>
              <a:ext cx="3264000" cy="0"/>
            </a:xfrm>
            <a:prstGeom prst="straightConnector1">
              <a:avLst/>
            </a:prstGeom>
            <a:noFill/>
            <a:ln w="9525" cap="flat" cmpd="sng">
              <a:solidFill>
                <a:schemeClr val="lt2"/>
              </a:solidFill>
              <a:prstDash val="solid"/>
              <a:round/>
              <a:headEnd type="none" w="med" len="med"/>
              <a:tailEnd type="none" w="med" len="med"/>
            </a:ln>
          </p:spPr>
        </p:cxnSp>
      </p:grpSp>
      <p:grpSp>
        <p:nvGrpSpPr>
          <p:cNvPr id="169" name="Google Shape;169;p9"/>
          <p:cNvGrpSpPr/>
          <p:nvPr/>
        </p:nvGrpSpPr>
        <p:grpSpPr>
          <a:xfrm>
            <a:off x="-1362" y="4344700"/>
            <a:ext cx="1594488" cy="798875"/>
            <a:chOff x="-1362" y="4344700"/>
            <a:chExt cx="1594488" cy="798875"/>
          </a:xfrm>
        </p:grpSpPr>
        <p:grpSp>
          <p:nvGrpSpPr>
            <p:cNvPr id="170" name="Google Shape;170;p9"/>
            <p:cNvGrpSpPr/>
            <p:nvPr/>
          </p:nvGrpSpPr>
          <p:grpSpPr>
            <a:xfrm rot="5400000">
              <a:off x="0" y="4344800"/>
              <a:ext cx="795975" cy="798700"/>
              <a:chOff x="0" y="4344800"/>
              <a:chExt cx="795975" cy="798700"/>
            </a:xfrm>
          </p:grpSpPr>
          <p:sp>
            <p:nvSpPr>
              <p:cNvPr id="171" name="Google Shape;171;p9"/>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rot="5400000">
              <a:off x="795800" y="4346250"/>
              <a:ext cx="798875" cy="795775"/>
              <a:chOff x="2597500" y="4013750"/>
              <a:chExt cx="798875" cy="795775"/>
            </a:xfrm>
          </p:grpSpPr>
          <p:sp>
            <p:nvSpPr>
              <p:cNvPr id="175" name="Google Shape;175;p9"/>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9"/>
            <p:cNvGrpSpPr/>
            <p:nvPr/>
          </p:nvGrpSpPr>
          <p:grpSpPr>
            <a:xfrm rot="5400000">
              <a:off x="0" y="4344800"/>
              <a:ext cx="795975" cy="798700"/>
              <a:chOff x="0" y="4344800"/>
              <a:chExt cx="795975" cy="798700"/>
            </a:xfrm>
          </p:grpSpPr>
          <p:sp>
            <p:nvSpPr>
              <p:cNvPr id="183" name="Google Shape;183;p9"/>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 name="Google Shape;186;p9"/>
          <p:cNvSpPr txBox="1">
            <a:spLocks noGrp="1"/>
          </p:cNvSpPr>
          <p:nvPr>
            <p:ph type="title"/>
          </p:nvPr>
        </p:nvSpPr>
        <p:spPr>
          <a:xfrm>
            <a:off x="720000" y="683675"/>
            <a:ext cx="3529200" cy="16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a:endParaRPr/>
          </a:p>
        </p:txBody>
      </p:sp>
      <p:sp>
        <p:nvSpPr>
          <p:cNvPr id="187" name="Google Shape;187;p9"/>
          <p:cNvSpPr txBox="1">
            <a:spLocks noGrp="1"/>
          </p:cNvSpPr>
          <p:nvPr>
            <p:ph type="subTitle" idx="1"/>
          </p:nvPr>
        </p:nvSpPr>
        <p:spPr>
          <a:xfrm>
            <a:off x="720000" y="2303575"/>
            <a:ext cx="3529200" cy="21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88" name="Google Shape;188;p9"/>
          <p:cNvSpPr>
            <a:spLocks noGrp="1"/>
          </p:cNvSpPr>
          <p:nvPr>
            <p:ph type="pic" idx="2"/>
          </p:nvPr>
        </p:nvSpPr>
        <p:spPr>
          <a:xfrm>
            <a:off x="4460200" y="283087"/>
            <a:ext cx="3784200" cy="4580400"/>
          </a:xfrm>
          <a:prstGeom prst="ellipse">
            <a:avLst/>
          </a:prstGeom>
          <a:noFill/>
          <a:ln w="114300" cap="flat" cmpd="sng">
            <a:solidFill>
              <a:schemeClr val="accent5"/>
            </a:solidFill>
            <a:prstDash val="solid"/>
            <a:round/>
            <a:headEnd type="none" w="sm" len="sm"/>
            <a:tailEnd type="none" w="sm" len="sm"/>
          </a:ln>
        </p:spPr>
      </p:sp>
      <p:grpSp>
        <p:nvGrpSpPr>
          <p:cNvPr id="189" name="Google Shape;189;p9"/>
          <p:cNvGrpSpPr/>
          <p:nvPr/>
        </p:nvGrpSpPr>
        <p:grpSpPr>
          <a:xfrm>
            <a:off x="8345125" y="4346250"/>
            <a:ext cx="798875" cy="795775"/>
            <a:chOff x="2597500" y="4013750"/>
            <a:chExt cx="798875" cy="795775"/>
          </a:xfrm>
        </p:grpSpPr>
        <p:sp>
          <p:nvSpPr>
            <p:cNvPr id="190" name="Google Shape;190;p9"/>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0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4"/>
        </a:solidFill>
        <a:effectLst/>
      </p:bgPr>
    </p:bg>
    <p:spTree>
      <p:nvGrpSpPr>
        <p:cNvPr id="1" name="Shape 204"/>
        <p:cNvGrpSpPr/>
        <p:nvPr/>
      </p:nvGrpSpPr>
      <p:grpSpPr>
        <a:xfrm>
          <a:off x="0" y="0"/>
          <a:ext cx="0" cy="0"/>
          <a:chOff x="0" y="0"/>
          <a:chExt cx="0" cy="0"/>
        </a:xfrm>
      </p:grpSpPr>
      <p:grpSp>
        <p:nvGrpSpPr>
          <p:cNvPr id="205" name="Google Shape;205;p13"/>
          <p:cNvGrpSpPr/>
          <p:nvPr/>
        </p:nvGrpSpPr>
        <p:grpSpPr>
          <a:xfrm>
            <a:off x="8029900" y="136600"/>
            <a:ext cx="925763" cy="207000"/>
            <a:chOff x="8029900" y="136600"/>
            <a:chExt cx="925763" cy="207000"/>
          </a:xfrm>
        </p:grpSpPr>
        <p:sp>
          <p:nvSpPr>
            <p:cNvPr id="206" name="Google Shape;206;p13"/>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3"/>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208" name="Google Shape;208;p13"/>
          <p:cNvGrpSpPr/>
          <p:nvPr/>
        </p:nvGrpSpPr>
        <p:grpSpPr>
          <a:xfrm>
            <a:off x="-9894" y="-25428"/>
            <a:ext cx="1599390" cy="811369"/>
            <a:chOff x="-9894" y="-25428"/>
            <a:chExt cx="1599390" cy="811369"/>
          </a:xfrm>
        </p:grpSpPr>
        <p:sp>
          <p:nvSpPr>
            <p:cNvPr id="209" name="Google Shape;209;p13"/>
            <p:cNvSpPr/>
            <p:nvPr/>
          </p:nvSpPr>
          <p:spPr>
            <a:xfrm rot="-5400000">
              <a:off x="1239669" y="351306"/>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rot="-5400000">
              <a:off x="1239744" y="351306"/>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rot="-5400000">
              <a:off x="1239744" y="351306"/>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790896" y="1966"/>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200421" y="-9834"/>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rot="-5400000">
              <a:off x="-8381" y="-26940"/>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3"/>
          <p:cNvSpPr txBox="1">
            <a:spLocks noGrp="1"/>
          </p:cNvSpPr>
          <p:nvPr>
            <p:ph type="title"/>
          </p:nvPr>
        </p:nvSpPr>
        <p:spPr>
          <a:xfrm>
            <a:off x="720000" y="530350"/>
            <a:ext cx="7704000" cy="64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16" name="Google Shape;216;p13"/>
          <p:cNvSpPr txBox="1">
            <a:spLocks noGrp="1"/>
          </p:cNvSpPr>
          <p:nvPr>
            <p:ph type="title" idx="2" hasCustomPrompt="1"/>
          </p:nvPr>
        </p:nvSpPr>
        <p:spPr>
          <a:xfrm>
            <a:off x="763170" y="1459800"/>
            <a:ext cx="6666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17" name="Google Shape;217;p13"/>
          <p:cNvSpPr txBox="1">
            <a:spLocks noGrp="1"/>
          </p:cNvSpPr>
          <p:nvPr>
            <p:ph type="subTitle" idx="1"/>
          </p:nvPr>
        </p:nvSpPr>
        <p:spPr>
          <a:xfrm>
            <a:off x="1452774" y="2122927"/>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8" name="Google Shape;218;p13"/>
          <p:cNvSpPr txBox="1">
            <a:spLocks noGrp="1"/>
          </p:cNvSpPr>
          <p:nvPr>
            <p:ph type="title" idx="3" hasCustomPrompt="1"/>
          </p:nvPr>
        </p:nvSpPr>
        <p:spPr>
          <a:xfrm>
            <a:off x="3337257" y="1459800"/>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19" name="Google Shape;219;p13"/>
          <p:cNvSpPr txBox="1">
            <a:spLocks noGrp="1"/>
          </p:cNvSpPr>
          <p:nvPr>
            <p:ph type="title" idx="4" hasCustomPrompt="1"/>
          </p:nvPr>
        </p:nvSpPr>
        <p:spPr>
          <a:xfrm>
            <a:off x="5909740" y="1464577"/>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0" name="Google Shape;220;p13"/>
          <p:cNvSpPr txBox="1">
            <a:spLocks noGrp="1"/>
          </p:cNvSpPr>
          <p:nvPr>
            <p:ph type="title" idx="5" hasCustomPrompt="1"/>
          </p:nvPr>
        </p:nvSpPr>
        <p:spPr>
          <a:xfrm>
            <a:off x="763170" y="3329527"/>
            <a:ext cx="6666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1" name="Google Shape;221;p13"/>
          <p:cNvSpPr txBox="1">
            <a:spLocks noGrp="1"/>
          </p:cNvSpPr>
          <p:nvPr>
            <p:ph type="title" idx="6" hasCustomPrompt="1"/>
          </p:nvPr>
        </p:nvSpPr>
        <p:spPr>
          <a:xfrm>
            <a:off x="3340707" y="3330652"/>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2" name="Google Shape;222;p13"/>
          <p:cNvSpPr txBox="1">
            <a:spLocks noGrp="1"/>
          </p:cNvSpPr>
          <p:nvPr>
            <p:ph type="title" idx="7" hasCustomPrompt="1"/>
          </p:nvPr>
        </p:nvSpPr>
        <p:spPr>
          <a:xfrm>
            <a:off x="5909740" y="3330650"/>
            <a:ext cx="654000" cy="1219800"/>
          </a:xfrm>
          <a:prstGeom prst="rect">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b="0">
                <a:solidFill>
                  <a:schemeClr val="dk2"/>
                </a:solidFill>
              </a:defRPr>
            </a:lvl1pPr>
            <a:lvl2pPr lvl="1" algn="ctr" rtl="0">
              <a:spcBef>
                <a:spcPts val="0"/>
              </a:spcBef>
              <a:spcAft>
                <a:spcPts val="0"/>
              </a:spcAft>
              <a:buClr>
                <a:schemeClr val="dk2"/>
              </a:buClr>
              <a:buSzPts val="2000"/>
              <a:buNone/>
              <a:defRPr sz="2000" b="0">
                <a:solidFill>
                  <a:schemeClr val="dk2"/>
                </a:solidFill>
              </a:defRPr>
            </a:lvl2pPr>
            <a:lvl3pPr lvl="2" algn="ctr" rtl="0">
              <a:spcBef>
                <a:spcPts val="0"/>
              </a:spcBef>
              <a:spcAft>
                <a:spcPts val="0"/>
              </a:spcAft>
              <a:buClr>
                <a:schemeClr val="dk2"/>
              </a:buClr>
              <a:buSzPts val="2000"/>
              <a:buNone/>
              <a:defRPr sz="2000" b="0">
                <a:solidFill>
                  <a:schemeClr val="dk2"/>
                </a:solidFill>
              </a:defRPr>
            </a:lvl3pPr>
            <a:lvl4pPr lvl="3" algn="ctr" rtl="0">
              <a:spcBef>
                <a:spcPts val="0"/>
              </a:spcBef>
              <a:spcAft>
                <a:spcPts val="0"/>
              </a:spcAft>
              <a:buClr>
                <a:schemeClr val="dk2"/>
              </a:buClr>
              <a:buSzPts val="2000"/>
              <a:buNone/>
              <a:defRPr sz="2000" b="0">
                <a:solidFill>
                  <a:schemeClr val="dk2"/>
                </a:solidFill>
              </a:defRPr>
            </a:lvl4pPr>
            <a:lvl5pPr lvl="4" algn="ctr" rtl="0">
              <a:spcBef>
                <a:spcPts val="0"/>
              </a:spcBef>
              <a:spcAft>
                <a:spcPts val="0"/>
              </a:spcAft>
              <a:buClr>
                <a:schemeClr val="dk2"/>
              </a:buClr>
              <a:buSzPts val="2000"/>
              <a:buNone/>
              <a:defRPr sz="2000" b="0">
                <a:solidFill>
                  <a:schemeClr val="dk2"/>
                </a:solidFill>
              </a:defRPr>
            </a:lvl5pPr>
            <a:lvl6pPr lvl="5" algn="ctr" rtl="0">
              <a:spcBef>
                <a:spcPts val="0"/>
              </a:spcBef>
              <a:spcAft>
                <a:spcPts val="0"/>
              </a:spcAft>
              <a:buClr>
                <a:schemeClr val="dk2"/>
              </a:buClr>
              <a:buSzPts val="2000"/>
              <a:buNone/>
              <a:defRPr sz="2000" b="0">
                <a:solidFill>
                  <a:schemeClr val="dk2"/>
                </a:solidFill>
              </a:defRPr>
            </a:lvl6pPr>
            <a:lvl7pPr lvl="6" algn="ctr" rtl="0">
              <a:spcBef>
                <a:spcPts val="0"/>
              </a:spcBef>
              <a:spcAft>
                <a:spcPts val="0"/>
              </a:spcAft>
              <a:buClr>
                <a:schemeClr val="dk2"/>
              </a:buClr>
              <a:buSzPts val="2000"/>
              <a:buNone/>
              <a:defRPr sz="2000" b="0">
                <a:solidFill>
                  <a:schemeClr val="dk2"/>
                </a:solidFill>
              </a:defRPr>
            </a:lvl7pPr>
            <a:lvl8pPr lvl="7" algn="ctr" rtl="0">
              <a:spcBef>
                <a:spcPts val="0"/>
              </a:spcBef>
              <a:spcAft>
                <a:spcPts val="0"/>
              </a:spcAft>
              <a:buClr>
                <a:schemeClr val="dk2"/>
              </a:buClr>
              <a:buSzPts val="2000"/>
              <a:buNone/>
              <a:defRPr sz="2000" b="0">
                <a:solidFill>
                  <a:schemeClr val="dk2"/>
                </a:solidFill>
              </a:defRPr>
            </a:lvl8pPr>
            <a:lvl9pPr lvl="8" algn="ctr" rtl="0">
              <a:spcBef>
                <a:spcPts val="0"/>
              </a:spcBef>
              <a:spcAft>
                <a:spcPts val="0"/>
              </a:spcAft>
              <a:buClr>
                <a:schemeClr val="dk2"/>
              </a:buClr>
              <a:buSzPts val="2000"/>
              <a:buNone/>
              <a:defRPr sz="2000" b="0">
                <a:solidFill>
                  <a:schemeClr val="dk2"/>
                </a:solidFill>
              </a:defRPr>
            </a:lvl9pPr>
          </a:lstStyle>
          <a:p>
            <a:r>
              <a:t>xx%</a:t>
            </a:r>
          </a:p>
        </p:txBody>
      </p:sp>
      <p:sp>
        <p:nvSpPr>
          <p:cNvPr id="223" name="Google Shape;223;p13"/>
          <p:cNvSpPr txBox="1">
            <a:spLocks noGrp="1"/>
          </p:cNvSpPr>
          <p:nvPr>
            <p:ph type="subTitle" idx="8"/>
          </p:nvPr>
        </p:nvSpPr>
        <p:spPr>
          <a:xfrm>
            <a:off x="1452774"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4" name="Google Shape;224;p13"/>
          <p:cNvSpPr txBox="1">
            <a:spLocks noGrp="1"/>
          </p:cNvSpPr>
          <p:nvPr>
            <p:ph type="subTitle" idx="9"/>
          </p:nvPr>
        </p:nvSpPr>
        <p:spPr>
          <a:xfrm>
            <a:off x="4011535" y="212292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5" name="Google Shape;225;p13"/>
          <p:cNvSpPr txBox="1">
            <a:spLocks noGrp="1"/>
          </p:cNvSpPr>
          <p:nvPr>
            <p:ph type="subTitle" idx="13"/>
          </p:nvPr>
        </p:nvSpPr>
        <p:spPr>
          <a:xfrm>
            <a:off x="4011535"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6" name="Google Shape;226;p13"/>
          <p:cNvSpPr txBox="1">
            <a:spLocks noGrp="1"/>
          </p:cNvSpPr>
          <p:nvPr>
            <p:ph type="subTitle" idx="14"/>
          </p:nvPr>
        </p:nvSpPr>
        <p:spPr>
          <a:xfrm>
            <a:off x="6582220" y="212292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7" name="Google Shape;227;p13"/>
          <p:cNvSpPr txBox="1">
            <a:spLocks noGrp="1"/>
          </p:cNvSpPr>
          <p:nvPr>
            <p:ph type="subTitle" idx="15"/>
          </p:nvPr>
        </p:nvSpPr>
        <p:spPr>
          <a:xfrm>
            <a:off x="6582220" y="1459800"/>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28" name="Google Shape;228;p13"/>
          <p:cNvSpPr txBox="1">
            <a:spLocks noGrp="1"/>
          </p:cNvSpPr>
          <p:nvPr>
            <p:ph type="subTitle" idx="16"/>
          </p:nvPr>
        </p:nvSpPr>
        <p:spPr>
          <a:xfrm>
            <a:off x="1452774" y="3987874"/>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9" name="Google Shape;229;p13"/>
          <p:cNvSpPr txBox="1">
            <a:spLocks noGrp="1"/>
          </p:cNvSpPr>
          <p:nvPr>
            <p:ph type="subTitle" idx="17"/>
          </p:nvPr>
        </p:nvSpPr>
        <p:spPr>
          <a:xfrm>
            <a:off x="1452774" y="3324746"/>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30" name="Google Shape;230;p13"/>
          <p:cNvSpPr txBox="1">
            <a:spLocks noGrp="1"/>
          </p:cNvSpPr>
          <p:nvPr>
            <p:ph type="subTitle" idx="18"/>
          </p:nvPr>
        </p:nvSpPr>
        <p:spPr>
          <a:xfrm>
            <a:off x="4011535" y="3995876"/>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1" name="Google Shape;231;p13"/>
          <p:cNvSpPr txBox="1">
            <a:spLocks noGrp="1"/>
          </p:cNvSpPr>
          <p:nvPr>
            <p:ph type="subTitle" idx="19"/>
          </p:nvPr>
        </p:nvSpPr>
        <p:spPr>
          <a:xfrm>
            <a:off x="4011535" y="3332751"/>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sp>
        <p:nvSpPr>
          <p:cNvPr id="232" name="Google Shape;232;p13"/>
          <p:cNvSpPr txBox="1">
            <a:spLocks noGrp="1"/>
          </p:cNvSpPr>
          <p:nvPr>
            <p:ph type="subTitle" idx="20"/>
          </p:nvPr>
        </p:nvSpPr>
        <p:spPr>
          <a:xfrm>
            <a:off x="6582220" y="3995875"/>
            <a:ext cx="1792800" cy="48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21"/>
          </p:nvPr>
        </p:nvSpPr>
        <p:spPr>
          <a:xfrm>
            <a:off x="6582220" y="3332751"/>
            <a:ext cx="1792800" cy="73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1pPr>
            <a:lvl2pPr lvl="1"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2pPr>
            <a:lvl3pPr lvl="2"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3pPr>
            <a:lvl4pPr lvl="3"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4pPr>
            <a:lvl5pPr lvl="4"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5pPr>
            <a:lvl6pPr lvl="5"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6pPr>
            <a:lvl7pPr lvl="6"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7pPr>
            <a:lvl8pPr lvl="7"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8pPr>
            <a:lvl9pPr lvl="8" rtl="0">
              <a:lnSpc>
                <a:spcPct val="100000"/>
              </a:lnSpc>
              <a:spcBef>
                <a:spcPts val="0"/>
              </a:spcBef>
              <a:spcAft>
                <a:spcPts val="0"/>
              </a:spcAft>
              <a:buClr>
                <a:schemeClr val="dk1"/>
              </a:buClr>
              <a:buSzPts val="2000"/>
              <a:buFont typeface="Unbounded"/>
              <a:buNone/>
              <a:defRPr sz="2000">
                <a:solidFill>
                  <a:schemeClr val="dk1"/>
                </a:solidFill>
                <a:latin typeface="Unbounded"/>
                <a:ea typeface="Unbounded"/>
                <a:cs typeface="Unbounded"/>
                <a:sym typeface="Unbounded"/>
              </a:defRPr>
            </a:lvl9pPr>
          </a:lstStyle>
          <a:p>
            <a:endParaRPr/>
          </a:p>
        </p:txBody>
      </p:sp>
      <p:grpSp>
        <p:nvGrpSpPr>
          <p:cNvPr id="234" name="Google Shape;234;p13"/>
          <p:cNvGrpSpPr/>
          <p:nvPr/>
        </p:nvGrpSpPr>
        <p:grpSpPr>
          <a:xfrm>
            <a:off x="84600" y="4778800"/>
            <a:ext cx="925763" cy="207000"/>
            <a:chOff x="84600" y="4778800"/>
            <a:chExt cx="925763" cy="207000"/>
          </a:xfrm>
        </p:grpSpPr>
        <p:sp>
          <p:nvSpPr>
            <p:cNvPr id="235" name="Google Shape;235;p13"/>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13"/>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1"/>
        </a:solidFill>
        <a:effectLst/>
      </p:bgPr>
    </p:bg>
    <p:spTree>
      <p:nvGrpSpPr>
        <p:cNvPr id="1" name="Shape 619"/>
        <p:cNvGrpSpPr/>
        <p:nvPr/>
      </p:nvGrpSpPr>
      <p:grpSpPr>
        <a:xfrm>
          <a:off x="0" y="0"/>
          <a:ext cx="0" cy="0"/>
          <a:chOff x="0" y="0"/>
          <a:chExt cx="0" cy="0"/>
        </a:xfrm>
      </p:grpSpPr>
      <p:grpSp>
        <p:nvGrpSpPr>
          <p:cNvPr id="620" name="Google Shape;620;p15"/>
          <p:cNvGrpSpPr/>
          <p:nvPr/>
        </p:nvGrpSpPr>
        <p:grpSpPr>
          <a:xfrm>
            <a:off x="-699165" y="-717861"/>
            <a:ext cx="1991962" cy="1992021"/>
            <a:chOff x="-699165" y="-717861"/>
            <a:chExt cx="1991962" cy="1992021"/>
          </a:xfrm>
        </p:grpSpPr>
        <p:sp>
          <p:nvSpPr>
            <p:cNvPr id="621" name="Google Shape;621;p15"/>
            <p:cNvSpPr/>
            <p:nvPr/>
          </p:nvSpPr>
          <p:spPr>
            <a:xfrm>
              <a:off x="396636" y="-70555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115754" y="-70923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90956" y="75744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115754" y="74572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775256" y="36228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787411" y="-134303"/>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688305" y="-13445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691483" y="35701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102363" y="-71786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1902" y="-64413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223867" y="-126386"/>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699165" y="-121118"/>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625496" y="320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107690" y="20414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572495" y="-123914"/>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473955" y="-144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467568" y="20166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99302" y="54964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26699" y="45484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226340" y="44887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5"/>
          <p:cNvGrpSpPr/>
          <p:nvPr/>
        </p:nvGrpSpPr>
        <p:grpSpPr>
          <a:xfrm>
            <a:off x="8437150" y="3624738"/>
            <a:ext cx="798700" cy="1594863"/>
            <a:chOff x="8437150" y="3624738"/>
            <a:chExt cx="798700" cy="1594863"/>
          </a:xfrm>
        </p:grpSpPr>
        <p:grpSp>
          <p:nvGrpSpPr>
            <p:cNvPr id="642" name="Google Shape;642;p15"/>
            <p:cNvGrpSpPr/>
            <p:nvPr/>
          </p:nvGrpSpPr>
          <p:grpSpPr>
            <a:xfrm rot="5400000">
              <a:off x="8437075" y="4422275"/>
              <a:ext cx="798875" cy="795775"/>
              <a:chOff x="2597500" y="4013750"/>
              <a:chExt cx="798875" cy="795775"/>
            </a:xfrm>
          </p:grpSpPr>
          <p:sp>
            <p:nvSpPr>
              <p:cNvPr id="643" name="Google Shape;643;p15"/>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5"/>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15"/>
            <p:cNvGrpSpPr/>
            <p:nvPr/>
          </p:nvGrpSpPr>
          <p:grpSpPr>
            <a:xfrm rot="5400000">
              <a:off x="8438513" y="3623375"/>
              <a:ext cx="795975" cy="798700"/>
              <a:chOff x="0" y="4344800"/>
              <a:chExt cx="795975" cy="798700"/>
            </a:xfrm>
          </p:grpSpPr>
          <p:sp>
            <p:nvSpPr>
              <p:cNvPr id="651" name="Google Shape;651;p15"/>
              <p:cNvSpPr/>
              <p:nvPr/>
            </p:nvSpPr>
            <p:spPr>
              <a:xfrm>
                <a:off x="0" y="4344800"/>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a:off x="0" y="4344800"/>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a:off x="0" y="4744025"/>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4" name="Google Shape;654;p15"/>
          <p:cNvSpPr txBox="1">
            <a:spLocks noGrp="1"/>
          </p:cNvSpPr>
          <p:nvPr>
            <p:ph type="subTitle" idx="1"/>
          </p:nvPr>
        </p:nvSpPr>
        <p:spPr>
          <a:xfrm>
            <a:off x="4881825" y="2146125"/>
            <a:ext cx="3556800" cy="24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solidFill>
                  <a:schemeClr val="dk2"/>
                </a:solidFill>
              </a:defRPr>
            </a:lvl1pPr>
            <a:lvl2pPr lvl="1" rtl="0">
              <a:lnSpc>
                <a:spcPct val="100000"/>
              </a:lnSpc>
              <a:spcBef>
                <a:spcPts val="0"/>
              </a:spcBef>
              <a:spcAft>
                <a:spcPts val="0"/>
              </a:spcAft>
              <a:buClr>
                <a:schemeClr val="dk2"/>
              </a:buClr>
              <a:buSzPts val="1400"/>
              <a:buChar char="○"/>
              <a:defRPr>
                <a:solidFill>
                  <a:schemeClr val="dk2"/>
                </a:solidFill>
              </a:defRPr>
            </a:lvl2pPr>
            <a:lvl3pPr lvl="2" rtl="0">
              <a:lnSpc>
                <a:spcPct val="100000"/>
              </a:lnSpc>
              <a:spcBef>
                <a:spcPts val="0"/>
              </a:spcBef>
              <a:spcAft>
                <a:spcPts val="0"/>
              </a:spcAft>
              <a:buClr>
                <a:schemeClr val="dk2"/>
              </a:buClr>
              <a:buSzPts val="1400"/>
              <a:buChar char="■"/>
              <a:defRPr>
                <a:solidFill>
                  <a:schemeClr val="dk2"/>
                </a:solidFill>
              </a:defRPr>
            </a:lvl3pPr>
            <a:lvl4pPr lvl="3" rtl="0">
              <a:lnSpc>
                <a:spcPct val="100000"/>
              </a:lnSpc>
              <a:spcBef>
                <a:spcPts val="0"/>
              </a:spcBef>
              <a:spcAft>
                <a:spcPts val="0"/>
              </a:spcAft>
              <a:buClr>
                <a:schemeClr val="dk2"/>
              </a:buClr>
              <a:buSzPts val="1400"/>
              <a:buChar char="●"/>
              <a:defRPr>
                <a:solidFill>
                  <a:schemeClr val="dk2"/>
                </a:solidFill>
              </a:defRPr>
            </a:lvl4pPr>
            <a:lvl5pPr lvl="4" rtl="0">
              <a:lnSpc>
                <a:spcPct val="100000"/>
              </a:lnSpc>
              <a:spcBef>
                <a:spcPts val="0"/>
              </a:spcBef>
              <a:spcAft>
                <a:spcPts val="0"/>
              </a:spcAft>
              <a:buClr>
                <a:schemeClr val="dk2"/>
              </a:buClr>
              <a:buSzPts val="1400"/>
              <a:buChar char="○"/>
              <a:defRPr>
                <a:solidFill>
                  <a:schemeClr val="dk2"/>
                </a:solidFill>
              </a:defRPr>
            </a:lvl5pPr>
            <a:lvl6pPr lvl="5" rtl="0">
              <a:lnSpc>
                <a:spcPct val="100000"/>
              </a:lnSpc>
              <a:spcBef>
                <a:spcPts val="0"/>
              </a:spcBef>
              <a:spcAft>
                <a:spcPts val="0"/>
              </a:spcAft>
              <a:buClr>
                <a:schemeClr val="dk2"/>
              </a:buClr>
              <a:buSzPts val="1400"/>
              <a:buChar char="■"/>
              <a:defRPr>
                <a:solidFill>
                  <a:schemeClr val="dk2"/>
                </a:solidFill>
              </a:defRPr>
            </a:lvl6pPr>
            <a:lvl7pPr lvl="6" rtl="0">
              <a:lnSpc>
                <a:spcPct val="100000"/>
              </a:lnSpc>
              <a:spcBef>
                <a:spcPts val="0"/>
              </a:spcBef>
              <a:spcAft>
                <a:spcPts val="0"/>
              </a:spcAft>
              <a:buClr>
                <a:schemeClr val="dk2"/>
              </a:buClr>
              <a:buSzPts val="1400"/>
              <a:buChar char="●"/>
              <a:defRPr>
                <a:solidFill>
                  <a:schemeClr val="dk2"/>
                </a:solidFill>
              </a:defRPr>
            </a:lvl7pPr>
            <a:lvl8pPr lvl="7" rtl="0">
              <a:lnSpc>
                <a:spcPct val="100000"/>
              </a:lnSpc>
              <a:spcBef>
                <a:spcPts val="0"/>
              </a:spcBef>
              <a:spcAft>
                <a:spcPts val="0"/>
              </a:spcAft>
              <a:buClr>
                <a:schemeClr val="dk2"/>
              </a:buClr>
              <a:buSzPts val="1400"/>
              <a:buChar char="○"/>
              <a:defRPr>
                <a:solidFill>
                  <a:schemeClr val="dk2"/>
                </a:solidFill>
              </a:defRPr>
            </a:lvl8pPr>
            <a:lvl9pPr lvl="8" rtl="0">
              <a:lnSpc>
                <a:spcPct val="100000"/>
              </a:lnSpc>
              <a:spcBef>
                <a:spcPts val="0"/>
              </a:spcBef>
              <a:spcAft>
                <a:spcPts val="0"/>
              </a:spcAft>
              <a:buClr>
                <a:schemeClr val="dk2"/>
              </a:buClr>
              <a:buSzPts val="1400"/>
              <a:buChar char="■"/>
              <a:defRPr>
                <a:solidFill>
                  <a:schemeClr val="dk2"/>
                </a:solidFill>
              </a:defRPr>
            </a:lvl9pPr>
          </a:lstStyle>
          <a:p>
            <a:endParaRPr/>
          </a:p>
        </p:txBody>
      </p:sp>
      <p:sp>
        <p:nvSpPr>
          <p:cNvPr id="655" name="Google Shape;655;p15"/>
          <p:cNvSpPr txBox="1">
            <a:spLocks noGrp="1"/>
          </p:cNvSpPr>
          <p:nvPr>
            <p:ph type="title"/>
          </p:nvPr>
        </p:nvSpPr>
        <p:spPr>
          <a:xfrm>
            <a:off x="4881825" y="898200"/>
            <a:ext cx="3556800" cy="1163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a:endParaRPr/>
          </a:p>
        </p:txBody>
      </p:sp>
      <p:sp>
        <p:nvSpPr>
          <p:cNvPr id="656" name="Google Shape;656;p15"/>
          <p:cNvSpPr>
            <a:spLocks noGrp="1"/>
          </p:cNvSpPr>
          <p:nvPr>
            <p:ph type="pic" idx="2"/>
          </p:nvPr>
        </p:nvSpPr>
        <p:spPr>
          <a:xfrm>
            <a:off x="726400" y="247625"/>
            <a:ext cx="3945300" cy="4775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_1">
    <p:bg>
      <p:bgPr>
        <a:solidFill>
          <a:schemeClr val="accent4"/>
        </a:solidFill>
        <a:effectLst/>
      </p:bgPr>
    </p:bg>
    <p:spTree>
      <p:nvGrpSpPr>
        <p:cNvPr id="1" name="Shape 657"/>
        <p:cNvGrpSpPr/>
        <p:nvPr/>
      </p:nvGrpSpPr>
      <p:grpSpPr>
        <a:xfrm>
          <a:off x="0" y="0"/>
          <a:ext cx="0" cy="0"/>
          <a:chOff x="0" y="0"/>
          <a:chExt cx="0" cy="0"/>
        </a:xfrm>
      </p:grpSpPr>
      <p:grpSp>
        <p:nvGrpSpPr>
          <p:cNvPr id="658" name="Google Shape;658;p16"/>
          <p:cNvGrpSpPr/>
          <p:nvPr/>
        </p:nvGrpSpPr>
        <p:grpSpPr>
          <a:xfrm rot="5400000">
            <a:off x="-220200" y="511600"/>
            <a:ext cx="925763" cy="207000"/>
            <a:chOff x="84600" y="4778800"/>
            <a:chExt cx="925763" cy="207000"/>
          </a:xfrm>
        </p:grpSpPr>
        <p:sp>
          <p:nvSpPr>
            <p:cNvPr id="659" name="Google Shape;659;p16"/>
            <p:cNvSpPr/>
            <p:nvPr/>
          </p:nvSpPr>
          <p:spPr>
            <a:xfrm>
              <a:off x="803363" y="47788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0" name="Google Shape;660;p16"/>
            <p:cNvCxnSpPr/>
            <p:nvPr/>
          </p:nvCxnSpPr>
          <p:spPr>
            <a:xfrm>
              <a:off x="84600" y="48823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661" name="Google Shape;661;p16"/>
          <p:cNvGrpSpPr/>
          <p:nvPr/>
        </p:nvGrpSpPr>
        <p:grpSpPr>
          <a:xfrm rot="-5400000">
            <a:off x="105100" y="1051000"/>
            <a:ext cx="925763" cy="207000"/>
            <a:chOff x="8029900" y="136600"/>
            <a:chExt cx="925763" cy="207000"/>
          </a:xfrm>
        </p:grpSpPr>
        <p:sp>
          <p:nvSpPr>
            <p:cNvPr id="662" name="Google Shape;662;p16"/>
            <p:cNvSpPr/>
            <p:nvPr/>
          </p:nvSpPr>
          <p:spPr>
            <a:xfrm rot="10800000">
              <a:off x="8029900" y="136600"/>
              <a:ext cx="207000" cy="2070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 name="Google Shape;663;p16"/>
            <p:cNvCxnSpPr/>
            <p:nvPr/>
          </p:nvCxnSpPr>
          <p:spPr>
            <a:xfrm rot="10800000">
              <a:off x="8303463" y="240100"/>
              <a:ext cx="652200" cy="0"/>
            </a:xfrm>
            <a:prstGeom prst="straightConnector1">
              <a:avLst/>
            </a:prstGeom>
            <a:noFill/>
            <a:ln w="9525" cap="flat" cmpd="sng">
              <a:solidFill>
                <a:schemeClr val="dk1"/>
              </a:solidFill>
              <a:prstDash val="solid"/>
              <a:round/>
              <a:headEnd type="none" w="med" len="med"/>
              <a:tailEnd type="none" w="med" len="med"/>
            </a:ln>
          </p:spPr>
        </p:cxnSp>
      </p:grpSp>
      <p:grpSp>
        <p:nvGrpSpPr>
          <p:cNvPr id="664" name="Google Shape;664;p16"/>
          <p:cNvGrpSpPr/>
          <p:nvPr/>
        </p:nvGrpSpPr>
        <p:grpSpPr>
          <a:xfrm>
            <a:off x="8354167" y="2812981"/>
            <a:ext cx="827147" cy="2392945"/>
            <a:chOff x="8354167" y="2812981"/>
            <a:chExt cx="827147" cy="2392945"/>
          </a:xfrm>
        </p:grpSpPr>
        <p:sp>
          <p:nvSpPr>
            <p:cNvPr id="665" name="Google Shape;665;p16"/>
            <p:cNvSpPr/>
            <p:nvPr/>
          </p:nvSpPr>
          <p:spPr>
            <a:xfrm rot="-5400000">
              <a:off x="8573248" y="3824574"/>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5400000">
              <a:off x="8573111" y="3403187"/>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a:off x="8354167" y="4407127"/>
              <a:ext cx="795775" cy="798800"/>
            </a:xfrm>
            <a:custGeom>
              <a:avLst/>
              <a:gdLst/>
              <a:ahLst/>
              <a:cxnLst/>
              <a:rect l="l" t="t" r="r" b="b"/>
              <a:pathLst>
                <a:path w="31831" h="31952" extrusionOk="0">
                  <a:moveTo>
                    <a:pt x="0" y="0"/>
                  </a:moveTo>
                  <a:lnTo>
                    <a:pt x="0" y="31947"/>
                  </a:lnTo>
                  <a:lnTo>
                    <a:pt x="0" y="31952"/>
                  </a:lnTo>
                  <a:cubicBezTo>
                    <a:pt x="158" y="31952"/>
                    <a:pt x="318" y="31949"/>
                    <a:pt x="470" y="31947"/>
                  </a:cubicBezTo>
                  <a:cubicBezTo>
                    <a:pt x="8942" y="31700"/>
                    <a:pt x="15753" y="24808"/>
                    <a:pt x="15915" y="16289"/>
                  </a:cubicBezTo>
                  <a:cubicBezTo>
                    <a:pt x="16078" y="24813"/>
                    <a:pt x="22891" y="31703"/>
                    <a:pt x="31364" y="31947"/>
                  </a:cubicBezTo>
                  <a:cubicBezTo>
                    <a:pt x="31518" y="31949"/>
                    <a:pt x="31676" y="31952"/>
                    <a:pt x="31830" y="31952"/>
                  </a:cubicBezTo>
                  <a:lnTo>
                    <a:pt x="31830" y="31947"/>
                  </a:lnTo>
                  <a:lnTo>
                    <a:pt x="31830" y="0"/>
                  </a:lnTo>
                  <a:cubicBezTo>
                    <a:pt x="31695" y="0"/>
                    <a:pt x="31559" y="0"/>
                    <a:pt x="31421" y="6"/>
                  </a:cubicBezTo>
                  <a:cubicBezTo>
                    <a:pt x="22921" y="223"/>
                    <a:pt x="16075" y="7123"/>
                    <a:pt x="15915" y="15668"/>
                  </a:cubicBezTo>
                  <a:cubicBezTo>
                    <a:pt x="15753" y="7125"/>
                    <a:pt x="8907" y="223"/>
                    <a:pt x="413" y="6"/>
                  </a:cubicBezTo>
                  <a:cubicBezTo>
                    <a:pt x="277" y="0"/>
                    <a:pt x="141"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5400000">
              <a:off x="8589026" y="3031019"/>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5400000">
              <a:off x="8588888" y="2609631"/>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16"/>
          <p:cNvSpPr txBox="1">
            <a:spLocks noGrp="1"/>
          </p:cNvSpPr>
          <p:nvPr>
            <p:ph type="title"/>
          </p:nvPr>
        </p:nvSpPr>
        <p:spPr>
          <a:xfrm>
            <a:off x="720000" y="174525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1" name="Google Shape;671;p16"/>
          <p:cNvSpPr txBox="1">
            <a:spLocks noGrp="1"/>
          </p:cNvSpPr>
          <p:nvPr>
            <p:ph type="subTitle" idx="1"/>
          </p:nvPr>
        </p:nvSpPr>
        <p:spPr>
          <a:xfrm>
            <a:off x="720000" y="2317950"/>
            <a:ext cx="32331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4"/>
        </a:solidFill>
        <a:effectLst/>
      </p:bgPr>
    </p:bg>
    <p:spTree>
      <p:nvGrpSpPr>
        <p:cNvPr id="1" name="Shape 672"/>
        <p:cNvGrpSpPr/>
        <p:nvPr/>
      </p:nvGrpSpPr>
      <p:grpSpPr>
        <a:xfrm>
          <a:off x="0" y="0"/>
          <a:ext cx="0" cy="0"/>
          <a:chOff x="0" y="0"/>
          <a:chExt cx="0" cy="0"/>
        </a:xfrm>
      </p:grpSpPr>
      <p:grpSp>
        <p:nvGrpSpPr>
          <p:cNvPr id="673" name="Google Shape;673;p17"/>
          <p:cNvGrpSpPr/>
          <p:nvPr/>
        </p:nvGrpSpPr>
        <p:grpSpPr>
          <a:xfrm rot="8658148">
            <a:off x="-925787" y="-690167"/>
            <a:ext cx="1991941" cy="1992000"/>
            <a:chOff x="7152035" y="-461011"/>
            <a:chExt cx="1991962" cy="1992021"/>
          </a:xfrm>
        </p:grpSpPr>
        <p:sp>
          <p:nvSpPr>
            <p:cNvPr id="674" name="Google Shape;674;p17"/>
            <p:cNvSpPr/>
            <p:nvPr/>
          </p:nvSpPr>
          <p:spPr>
            <a:xfrm>
              <a:off x="8247836" y="-448709"/>
              <a:ext cx="312750" cy="493171"/>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7735446" y="-452388"/>
              <a:ext cx="328467" cy="508888"/>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a:off x="8242156" y="1014293"/>
              <a:ext cx="318430" cy="505798"/>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p:nvPr/>
          </p:nvSpPr>
          <p:spPr>
            <a:xfrm>
              <a:off x="7735446" y="1002578"/>
              <a:ext cx="333676" cy="520867"/>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8626456" y="619132"/>
              <a:ext cx="508829" cy="32855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8638611" y="122547"/>
              <a:ext cx="493083" cy="312691"/>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7162895" y="122400"/>
              <a:ext cx="505945" cy="318577"/>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7159717" y="613863"/>
              <a:ext cx="520779" cy="333676"/>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7748837" y="-461011"/>
              <a:ext cx="801300" cy="720449"/>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7873102" y="-387283"/>
              <a:ext cx="554538" cy="745113"/>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8075067" y="130464"/>
              <a:ext cx="149341" cy="233753"/>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7152035" y="135732"/>
              <a:ext cx="724452" cy="795354"/>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7225704" y="260055"/>
              <a:ext cx="745584" cy="545208"/>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7743510" y="460991"/>
              <a:ext cx="233841" cy="144543"/>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8423695" y="132936"/>
              <a:ext cx="720302" cy="801182"/>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8325155" y="255405"/>
              <a:ext cx="745084" cy="554391"/>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8318768" y="458519"/>
              <a:ext cx="233841" cy="149311"/>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7751898" y="806499"/>
              <a:ext cx="795443" cy="72451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7877899" y="711697"/>
              <a:ext cx="545031" cy="745584"/>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8077540" y="705722"/>
              <a:ext cx="144396" cy="233841"/>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7"/>
          <p:cNvGrpSpPr/>
          <p:nvPr/>
        </p:nvGrpSpPr>
        <p:grpSpPr>
          <a:xfrm rot="5400000">
            <a:off x="7126883" y="1550700"/>
            <a:ext cx="3537688" cy="207000"/>
            <a:chOff x="221550" y="102900"/>
            <a:chExt cx="3537688" cy="207000"/>
          </a:xfrm>
        </p:grpSpPr>
        <p:sp>
          <p:nvSpPr>
            <p:cNvPr id="695" name="Google Shape;695;p17"/>
            <p:cNvSpPr/>
            <p:nvPr/>
          </p:nvSpPr>
          <p:spPr>
            <a:xfrm>
              <a:off x="3552238" y="1029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 name="Google Shape;696;p17"/>
            <p:cNvCxnSpPr/>
            <p:nvPr/>
          </p:nvCxnSpPr>
          <p:spPr>
            <a:xfrm>
              <a:off x="221550" y="206400"/>
              <a:ext cx="3264000" cy="0"/>
            </a:xfrm>
            <a:prstGeom prst="straightConnector1">
              <a:avLst/>
            </a:prstGeom>
            <a:noFill/>
            <a:ln w="9525" cap="flat" cmpd="sng">
              <a:solidFill>
                <a:schemeClr val="lt2"/>
              </a:solidFill>
              <a:prstDash val="solid"/>
              <a:round/>
              <a:headEnd type="none" w="med" len="med"/>
              <a:tailEnd type="none" w="med" len="med"/>
            </a:ln>
          </p:spPr>
        </p:cxnSp>
      </p:grpSp>
      <p:grpSp>
        <p:nvGrpSpPr>
          <p:cNvPr id="697" name="Google Shape;697;p17"/>
          <p:cNvGrpSpPr/>
          <p:nvPr/>
        </p:nvGrpSpPr>
        <p:grpSpPr>
          <a:xfrm rot="5400000">
            <a:off x="8513275" y="4346075"/>
            <a:ext cx="798875" cy="795775"/>
            <a:chOff x="2597500" y="4013750"/>
            <a:chExt cx="798875" cy="795775"/>
          </a:xfrm>
        </p:grpSpPr>
        <p:sp>
          <p:nvSpPr>
            <p:cNvPr id="698" name="Google Shape;698;p1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17"/>
          <p:cNvGrpSpPr/>
          <p:nvPr/>
        </p:nvGrpSpPr>
        <p:grpSpPr>
          <a:xfrm rot="5400000">
            <a:off x="8513275" y="3555208"/>
            <a:ext cx="798875" cy="795775"/>
            <a:chOff x="2597500" y="4013750"/>
            <a:chExt cx="798875" cy="795775"/>
          </a:xfrm>
        </p:grpSpPr>
        <p:sp>
          <p:nvSpPr>
            <p:cNvPr id="706" name="Google Shape;706;p1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17"/>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14"/>
        <p:cNvGrpSpPr/>
        <p:nvPr/>
      </p:nvGrpSpPr>
      <p:grpSpPr>
        <a:xfrm>
          <a:off x="0" y="0"/>
          <a:ext cx="0" cy="0"/>
          <a:chOff x="0" y="0"/>
          <a:chExt cx="0" cy="0"/>
        </a:xfrm>
      </p:grpSpPr>
      <p:sp>
        <p:nvSpPr>
          <p:cNvPr id="715" name="Google Shape;715;p18"/>
          <p:cNvSpPr txBox="1">
            <a:spLocks noGrp="1"/>
          </p:cNvSpPr>
          <p:nvPr>
            <p:ph type="title"/>
          </p:nvPr>
        </p:nvSpPr>
        <p:spPr>
          <a:xfrm>
            <a:off x="4753975" y="2173050"/>
            <a:ext cx="3543300" cy="119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3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716" name="Google Shape;716;p18"/>
          <p:cNvSpPr txBox="1">
            <a:spLocks noGrp="1"/>
          </p:cNvSpPr>
          <p:nvPr>
            <p:ph type="title" idx="2" hasCustomPrompt="1"/>
          </p:nvPr>
        </p:nvSpPr>
        <p:spPr>
          <a:xfrm>
            <a:off x="5610626" y="1042650"/>
            <a:ext cx="18372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717" name="Google Shape;717;p18"/>
          <p:cNvSpPr txBox="1">
            <a:spLocks noGrp="1"/>
          </p:cNvSpPr>
          <p:nvPr>
            <p:ph type="subTitle" idx="1"/>
          </p:nvPr>
        </p:nvSpPr>
        <p:spPr>
          <a:xfrm>
            <a:off x="4753975" y="3371850"/>
            <a:ext cx="35433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8" name="Google Shape;718;p18"/>
          <p:cNvSpPr>
            <a:spLocks noGrp="1"/>
          </p:cNvSpPr>
          <p:nvPr>
            <p:ph type="pic" idx="3"/>
          </p:nvPr>
        </p:nvSpPr>
        <p:spPr>
          <a:xfrm>
            <a:off x="484800" y="323825"/>
            <a:ext cx="3729600" cy="4514700"/>
          </a:xfrm>
          <a:prstGeom prst="ellipse">
            <a:avLst/>
          </a:prstGeom>
          <a:noFill/>
          <a:ln w="114300" cap="flat" cmpd="sng">
            <a:solidFill>
              <a:schemeClr val="accent3"/>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45475"/>
            <a:ext cx="7713900" cy="627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1pPr>
            <a:lvl2pPr lvl="1"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2pPr>
            <a:lvl3pPr lvl="2"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3pPr>
            <a:lvl4pPr lvl="3"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4pPr>
            <a:lvl5pPr lvl="4"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5pPr>
            <a:lvl6pPr lvl="5"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6pPr>
            <a:lvl7pPr lvl="6"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7pPr>
            <a:lvl8pPr lvl="7"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8pPr>
            <a:lvl9pPr lvl="8" rtl="0">
              <a:spcBef>
                <a:spcPts val="0"/>
              </a:spcBef>
              <a:spcAft>
                <a:spcPts val="0"/>
              </a:spcAft>
              <a:buClr>
                <a:schemeClr val="dk1"/>
              </a:buClr>
              <a:buSzPts val="2800"/>
              <a:buFont typeface="Unbounded"/>
              <a:buNone/>
              <a:defRPr sz="2800" b="1">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63" r:id="rId8"/>
    <p:sldLayoutId id="2147483664" r:id="rId9"/>
    <p:sldLayoutId id="2147483667" r:id="rId10"/>
    <p:sldLayoutId id="2147483669"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grpSp>
        <p:nvGrpSpPr>
          <p:cNvPr id="1638" name="Google Shape;1638;p32"/>
          <p:cNvGrpSpPr/>
          <p:nvPr/>
        </p:nvGrpSpPr>
        <p:grpSpPr>
          <a:xfrm>
            <a:off x="-1147232" y="-1512330"/>
            <a:ext cx="2498032" cy="2498106"/>
            <a:chOff x="1911825" y="879650"/>
            <a:chExt cx="1691975" cy="1692025"/>
          </a:xfrm>
        </p:grpSpPr>
        <p:sp>
          <p:nvSpPr>
            <p:cNvPr id="1639" name="Google Shape;1639;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2"/>
          <p:cNvGrpSpPr/>
          <p:nvPr/>
        </p:nvGrpSpPr>
        <p:grpSpPr>
          <a:xfrm>
            <a:off x="-1147232" y="1419558"/>
            <a:ext cx="2498032" cy="2498106"/>
            <a:chOff x="1911825" y="879650"/>
            <a:chExt cx="1691975" cy="1692025"/>
          </a:xfrm>
        </p:grpSpPr>
        <p:sp>
          <p:nvSpPr>
            <p:cNvPr id="1660" name="Google Shape;1660;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32"/>
          <p:cNvGrpSpPr/>
          <p:nvPr/>
        </p:nvGrpSpPr>
        <p:grpSpPr>
          <a:xfrm>
            <a:off x="329356" y="2920087"/>
            <a:ext cx="2498032" cy="2498106"/>
            <a:chOff x="1911825" y="879650"/>
            <a:chExt cx="1691975" cy="1692025"/>
          </a:xfrm>
        </p:grpSpPr>
        <p:sp>
          <p:nvSpPr>
            <p:cNvPr id="1681" name="Google Shape;1681;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32"/>
          <p:cNvGrpSpPr/>
          <p:nvPr/>
        </p:nvGrpSpPr>
        <p:grpSpPr>
          <a:xfrm>
            <a:off x="-1138835" y="4410224"/>
            <a:ext cx="2498032" cy="2498106"/>
            <a:chOff x="1911825" y="879650"/>
            <a:chExt cx="1691975" cy="1692025"/>
          </a:xfrm>
        </p:grpSpPr>
        <p:sp>
          <p:nvSpPr>
            <p:cNvPr id="1702" name="Google Shape;1702;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2"/>
          <p:cNvGrpSpPr/>
          <p:nvPr/>
        </p:nvGrpSpPr>
        <p:grpSpPr>
          <a:xfrm>
            <a:off x="1849506" y="4351447"/>
            <a:ext cx="2498032" cy="2498106"/>
            <a:chOff x="1911825" y="879650"/>
            <a:chExt cx="1691975" cy="1692025"/>
          </a:xfrm>
        </p:grpSpPr>
        <p:sp>
          <p:nvSpPr>
            <p:cNvPr id="1723" name="Google Shape;1723;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32"/>
          <p:cNvGrpSpPr/>
          <p:nvPr/>
        </p:nvGrpSpPr>
        <p:grpSpPr>
          <a:xfrm>
            <a:off x="1848454" y="-1512330"/>
            <a:ext cx="2498032" cy="2498106"/>
            <a:chOff x="1911825" y="879650"/>
            <a:chExt cx="1691975" cy="1692025"/>
          </a:xfrm>
        </p:grpSpPr>
        <p:sp>
          <p:nvSpPr>
            <p:cNvPr id="1744" name="Google Shape;1744;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32"/>
          <p:cNvGrpSpPr/>
          <p:nvPr/>
        </p:nvGrpSpPr>
        <p:grpSpPr>
          <a:xfrm>
            <a:off x="354547" y="-50401"/>
            <a:ext cx="2498032" cy="2498106"/>
            <a:chOff x="1911825" y="879650"/>
            <a:chExt cx="1691975" cy="1692025"/>
          </a:xfrm>
        </p:grpSpPr>
        <p:sp>
          <p:nvSpPr>
            <p:cNvPr id="1765" name="Google Shape;1765;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32"/>
          <p:cNvGrpSpPr/>
          <p:nvPr/>
        </p:nvGrpSpPr>
        <p:grpSpPr>
          <a:xfrm>
            <a:off x="1878593" y="1497224"/>
            <a:ext cx="2498032" cy="2498106"/>
            <a:chOff x="1911825" y="879650"/>
            <a:chExt cx="1691975" cy="1692025"/>
          </a:xfrm>
        </p:grpSpPr>
        <p:sp>
          <p:nvSpPr>
            <p:cNvPr id="1786" name="Google Shape;1786;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32"/>
          <p:cNvGrpSpPr/>
          <p:nvPr/>
        </p:nvGrpSpPr>
        <p:grpSpPr>
          <a:xfrm>
            <a:off x="3394729" y="2945277"/>
            <a:ext cx="2498032" cy="2498106"/>
            <a:chOff x="1911825" y="879650"/>
            <a:chExt cx="1691975" cy="1692025"/>
          </a:xfrm>
        </p:grpSpPr>
        <p:sp>
          <p:nvSpPr>
            <p:cNvPr id="1807" name="Google Shape;1807;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32"/>
          <p:cNvGrpSpPr/>
          <p:nvPr/>
        </p:nvGrpSpPr>
        <p:grpSpPr>
          <a:xfrm>
            <a:off x="3334491" y="-41985"/>
            <a:ext cx="2498032" cy="2498106"/>
            <a:chOff x="1911825" y="879650"/>
            <a:chExt cx="1691975" cy="1692025"/>
          </a:xfrm>
        </p:grpSpPr>
        <p:sp>
          <p:nvSpPr>
            <p:cNvPr id="1828" name="Google Shape;1828;p32"/>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8" name="Google Shape;1848;p32"/>
          <p:cNvSpPr/>
          <p:nvPr/>
        </p:nvSpPr>
        <p:spPr>
          <a:xfrm>
            <a:off x="4156500" y="-25"/>
            <a:ext cx="49875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9" name="Google Shape;1849;p32"/>
          <p:cNvSpPr txBox="1">
            <a:spLocks noGrp="1"/>
          </p:cNvSpPr>
          <p:nvPr>
            <p:ph type="ctrTitle"/>
          </p:nvPr>
        </p:nvSpPr>
        <p:spPr>
          <a:xfrm>
            <a:off x="4635825" y="644825"/>
            <a:ext cx="3686100" cy="28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VISIT </a:t>
            </a:r>
            <a:r>
              <a:rPr lang="en-US" sz="5000" dirty="0" err="1"/>
              <a:t>Safirni</a:t>
            </a:r>
            <a:endParaRPr lang="en-US" sz="3700" dirty="0"/>
          </a:p>
        </p:txBody>
      </p:sp>
      <p:sp>
        <p:nvSpPr>
          <p:cNvPr id="1850" name="Google Shape;1850;p32"/>
          <p:cNvSpPr txBox="1">
            <a:spLocks noGrp="1"/>
          </p:cNvSpPr>
          <p:nvPr>
            <p:ph type="subTitle" idx="1"/>
          </p:nvPr>
        </p:nvSpPr>
        <p:spPr>
          <a:xfrm>
            <a:off x="4635925" y="3831100"/>
            <a:ext cx="36861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Safirni it’s and travling website </a:t>
            </a:r>
            <a:endParaRPr dirty="0"/>
          </a:p>
        </p:txBody>
      </p:sp>
      <p:grpSp>
        <p:nvGrpSpPr>
          <p:cNvPr id="1851" name="Google Shape;1851;p32"/>
          <p:cNvGrpSpPr/>
          <p:nvPr/>
        </p:nvGrpSpPr>
        <p:grpSpPr>
          <a:xfrm>
            <a:off x="4534339" y="3543050"/>
            <a:ext cx="3894561" cy="207000"/>
            <a:chOff x="4534339" y="3439725"/>
            <a:chExt cx="3894561" cy="207000"/>
          </a:xfrm>
        </p:grpSpPr>
        <p:cxnSp>
          <p:nvCxnSpPr>
            <p:cNvPr id="1852" name="Google Shape;1852;p32"/>
            <p:cNvCxnSpPr/>
            <p:nvPr/>
          </p:nvCxnSpPr>
          <p:spPr>
            <a:xfrm>
              <a:off x="4534339" y="3543225"/>
              <a:ext cx="1785600" cy="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32"/>
            <p:cNvSpPr/>
            <p:nvPr/>
          </p:nvSpPr>
          <p:spPr>
            <a:xfrm>
              <a:off x="6380063" y="3439725"/>
              <a:ext cx="207000" cy="207000"/>
            </a:xfrm>
            <a:prstGeom prst="plaque">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4" name="Google Shape;1854;p32"/>
            <p:cNvCxnSpPr/>
            <p:nvPr/>
          </p:nvCxnSpPr>
          <p:spPr>
            <a:xfrm>
              <a:off x="6643300" y="3543225"/>
              <a:ext cx="1785600" cy="0"/>
            </a:xfrm>
            <a:prstGeom prst="straightConnector1">
              <a:avLst/>
            </a:prstGeom>
            <a:noFill/>
            <a:ln w="9525" cap="flat" cmpd="sng">
              <a:solidFill>
                <a:schemeClr val="dk2"/>
              </a:solidFill>
              <a:prstDash val="solid"/>
              <a:round/>
              <a:headEnd type="none" w="med" len="med"/>
              <a:tailEnd type="none" w="med" len="med"/>
            </a:ln>
          </p:spPr>
        </p:cxnSp>
      </p:grpSp>
      <p:pic>
        <p:nvPicPr>
          <p:cNvPr id="1855" name="Google Shape;1855;p32"/>
          <p:cNvPicPr preferRelativeResize="0">
            <a:picLocks noGrp="1"/>
          </p:cNvPicPr>
          <p:nvPr>
            <p:ph type="pic" idx="2"/>
          </p:nvPr>
        </p:nvPicPr>
        <p:blipFill rotWithShape="1">
          <a:blip r:embed="rId3">
            <a:alphaModFix/>
          </a:blip>
          <a:srcRect l="26767" r="26762"/>
          <a:stretch/>
        </p:blipFill>
        <p:spPr>
          <a:xfrm>
            <a:off x="345400" y="480700"/>
            <a:ext cx="3451200" cy="41775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Inter"/>
                <a:ea typeface="Inter"/>
                <a:cs typeface="Inter"/>
                <a:sym typeface="Inter"/>
              </a:rPr>
              <a:t>Moscow</a:t>
            </a:r>
            <a:endParaRPr dirty="0"/>
          </a:p>
        </p:txBody>
      </p:sp>
      <p:pic>
        <p:nvPicPr>
          <p:cNvPr id="3" name="Picture 2" descr="A screenshot of a computer&#10;&#10;Description automatically generated">
            <a:extLst>
              <a:ext uri="{FF2B5EF4-FFF2-40B4-BE49-F238E27FC236}">
                <a16:creationId xmlns:a16="http://schemas.microsoft.com/office/drawing/2014/main" id="{0A8C433D-5866-5049-B1FB-353732A2C8E9}"/>
              </a:ext>
            </a:extLst>
          </p:cNvPr>
          <p:cNvPicPr>
            <a:picLocks noChangeAspect="1"/>
          </p:cNvPicPr>
          <p:nvPr/>
        </p:nvPicPr>
        <p:blipFill rotWithShape="1">
          <a:blip r:embed="rId3"/>
          <a:srcRect l="1" t="8957" r="-692" b="13912"/>
          <a:stretch/>
        </p:blipFill>
        <p:spPr>
          <a:xfrm>
            <a:off x="2240565" y="1187335"/>
            <a:ext cx="4824603" cy="2078832"/>
          </a:xfrm>
          <a:prstGeom prst="rect">
            <a:avLst/>
          </a:prstGeom>
        </p:spPr>
      </p:pic>
      <p:sp>
        <p:nvSpPr>
          <p:cNvPr id="4" name="Google Shape;3341;p58">
            <a:extLst>
              <a:ext uri="{FF2B5EF4-FFF2-40B4-BE49-F238E27FC236}">
                <a16:creationId xmlns:a16="http://schemas.microsoft.com/office/drawing/2014/main" id="{45A8D617-FC41-F7EB-4F17-4DE37E73125C}"/>
              </a:ext>
            </a:extLst>
          </p:cNvPr>
          <p:cNvSpPr txBox="1">
            <a:spLocks/>
          </p:cNvSpPr>
          <p:nvPr/>
        </p:nvSpPr>
        <p:spPr>
          <a:xfrm>
            <a:off x="943974" y="3478283"/>
            <a:ext cx="6614113"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Inter"/>
                <a:ea typeface="Inter"/>
                <a:cs typeface="Inter"/>
                <a:sym typeface="Inter"/>
              </a:rPr>
              <a:t>Here’s the home page of the city and some pics of the most important culture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 day plan</a:t>
            </a:r>
            <a:endParaRPr dirty="0"/>
          </a:p>
        </p:txBody>
      </p:sp>
      <p:pic>
        <p:nvPicPr>
          <p:cNvPr id="4" name="Picture 3" descr="A screenshot of a computer&#10;&#10;Description automatically generated">
            <a:extLst>
              <a:ext uri="{FF2B5EF4-FFF2-40B4-BE49-F238E27FC236}">
                <a16:creationId xmlns:a16="http://schemas.microsoft.com/office/drawing/2014/main" id="{2AB083F5-7DD2-E3F0-7366-45A15074BB12}"/>
              </a:ext>
            </a:extLst>
          </p:cNvPr>
          <p:cNvPicPr>
            <a:picLocks noChangeAspect="1"/>
          </p:cNvPicPr>
          <p:nvPr/>
        </p:nvPicPr>
        <p:blipFill rotWithShape="1">
          <a:blip r:embed="rId3"/>
          <a:srcRect l="-1" t="8148" r="-659" b="12073"/>
          <a:stretch/>
        </p:blipFill>
        <p:spPr>
          <a:xfrm>
            <a:off x="1931288" y="1132886"/>
            <a:ext cx="4669537" cy="2081801"/>
          </a:xfrm>
          <a:prstGeom prst="rect">
            <a:avLst/>
          </a:prstGeom>
        </p:spPr>
      </p:pic>
      <p:sp>
        <p:nvSpPr>
          <p:cNvPr id="5" name="Google Shape;3341;p58">
            <a:extLst>
              <a:ext uri="{FF2B5EF4-FFF2-40B4-BE49-F238E27FC236}">
                <a16:creationId xmlns:a16="http://schemas.microsoft.com/office/drawing/2014/main" id="{35C108C2-D4B8-7613-7CE7-21DB5974581B}"/>
              </a:ext>
            </a:extLst>
          </p:cNvPr>
          <p:cNvSpPr txBox="1">
            <a:spLocks/>
          </p:cNvSpPr>
          <p:nvPr/>
        </p:nvSpPr>
        <p:spPr>
          <a:xfrm>
            <a:off x="943975" y="3478283"/>
            <a:ext cx="35433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Inter"/>
                <a:ea typeface="Inter"/>
                <a:cs typeface="Inter"/>
                <a:sym typeface="Inter"/>
              </a:rPr>
              <a:t>Now here’s the plan for the first day contains which hotels are the best and where to go and eat a full plan for the first day </a:t>
            </a:r>
          </a:p>
        </p:txBody>
      </p:sp>
    </p:spTree>
    <p:extLst>
      <p:ext uri="{BB962C8B-B14F-4D97-AF65-F5344CB8AC3E}">
        <p14:creationId xmlns:p14="http://schemas.microsoft.com/office/powerpoint/2010/main" val="235393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5" name="Google Shape;3425;p61"/>
          <p:cNvSpPr txBox="1">
            <a:spLocks noGrp="1"/>
          </p:cNvSpPr>
          <p:nvPr>
            <p:ph type="title"/>
          </p:nvPr>
        </p:nvSpPr>
        <p:spPr>
          <a:xfrm>
            <a:off x="720000" y="538435"/>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t>
            </a:r>
            <a:r>
              <a:rPr lang="en" dirty="0"/>
              <a:t>econd day plan </a:t>
            </a:r>
            <a:endParaRPr dirty="0"/>
          </a:p>
        </p:txBody>
      </p:sp>
      <p:pic>
        <p:nvPicPr>
          <p:cNvPr id="4" name="Picture 3" descr="A screenshot of a computer&#10;&#10;Description automatically generated">
            <a:extLst>
              <a:ext uri="{FF2B5EF4-FFF2-40B4-BE49-F238E27FC236}">
                <a16:creationId xmlns:a16="http://schemas.microsoft.com/office/drawing/2014/main" id="{6156688D-72C4-2F8C-77F4-A865DDAEAAC3}"/>
              </a:ext>
            </a:extLst>
          </p:cNvPr>
          <p:cNvPicPr>
            <a:picLocks noChangeAspect="1"/>
          </p:cNvPicPr>
          <p:nvPr/>
        </p:nvPicPr>
        <p:blipFill rotWithShape="1">
          <a:blip r:embed="rId3"/>
          <a:srcRect l="-1" t="8414" r="1508" b="11723"/>
          <a:stretch/>
        </p:blipFill>
        <p:spPr>
          <a:xfrm>
            <a:off x="2260473" y="1085850"/>
            <a:ext cx="4197477" cy="1914525"/>
          </a:xfrm>
          <a:prstGeom prst="rect">
            <a:avLst/>
          </a:prstGeom>
        </p:spPr>
      </p:pic>
      <p:sp>
        <p:nvSpPr>
          <p:cNvPr id="5" name="Google Shape;3341;p58">
            <a:extLst>
              <a:ext uri="{FF2B5EF4-FFF2-40B4-BE49-F238E27FC236}">
                <a16:creationId xmlns:a16="http://schemas.microsoft.com/office/drawing/2014/main" id="{22077105-72C7-644C-4746-67441BBB9C27}"/>
              </a:ext>
            </a:extLst>
          </p:cNvPr>
          <p:cNvSpPr txBox="1">
            <a:spLocks/>
          </p:cNvSpPr>
          <p:nvPr/>
        </p:nvSpPr>
        <p:spPr>
          <a:xfrm>
            <a:off x="1965531" y="3126890"/>
            <a:ext cx="35433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Inter"/>
                <a:ea typeface="Inter"/>
                <a:cs typeface="Inter"/>
                <a:sym typeface="Inter"/>
              </a:rPr>
              <a:t>This is the second day of the plan to maximum benefit   </a:t>
            </a:r>
          </a:p>
          <a:p>
            <a:pPr algn="ctr"/>
            <a:endParaRPr lang="en-US" dirty="0">
              <a:latin typeface="Inter"/>
              <a:ea typeface="Inter"/>
              <a:cs typeface="Inter"/>
              <a:sym typeface="Inter"/>
            </a:endParaRPr>
          </a:p>
        </p:txBody>
      </p:sp>
    </p:spTree>
    <p:extLst>
      <p:ext uri="{BB962C8B-B14F-4D97-AF65-F5344CB8AC3E}">
        <p14:creationId xmlns:p14="http://schemas.microsoft.com/office/powerpoint/2010/main" val="2959278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476"/>
        <p:cNvGrpSpPr/>
        <p:nvPr/>
      </p:nvGrpSpPr>
      <p:grpSpPr>
        <a:xfrm>
          <a:off x="0" y="0"/>
          <a:ext cx="0" cy="0"/>
          <a:chOff x="0" y="0"/>
          <a:chExt cx="0" cy="0"/>
        </a:xfrm>
      </p:grpSpPr>
      <p:sp>
        <p:nvSpPr>
          <p:cNvPr id="3477" name="Google Shape;3477;p65"/>
          <p:cNvSpPr txBox="1">
            <a:spLocks noGrp="1"/>
          </p:cNvSpPr>
          <p:nvPr>
            <p:ph type="title"/>
          </p:nvPr>
        </p:nvSpPr>
        <p:spPr>
          <a:xfrm>
            <a:off x="720000" y="1745250"/>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Login</a:t>
            </a:r>
            <a:endParaRPr dirty="0"/>
          </a:p>
        </p:txBody>
      </p:sp>
      <p:sp>
        <p:nvSpPr>
          <p:cNvPr id="3478" name="Google Shape;3478;p65"/>
          <p:cNvSpPr txBox="1">
            <a:spLocks noGrp="1"/>
          </p:cNvSpPr>
          <p:nvPr>
            <p:ph type="subTitle" idx="1"/>
          </p:nvPr>
        </p:nvSpPr>
        <p:spPr>
          <a:xfrm>
            <a:off x="720000" y="2317950"/>
            <a:ext cx="30201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ask you to enter your email and password to login as a member of </a:t>
            </a:r>
            <a:r>
              <a:rPr lang="en-US" dirty="0" err="1"/>
              <a:t>Safirni</a:t>
            </a:r>
            <a:r>
              <a:rPr lang="en-US" dirty="0"/>
              <a:t> .</a:t>
            </a:r>
          </a:p>
          <a:p>
            <a:pPr marL="0" lvl="0" indent="0" algn="l" rtl="0">
              <a:spcBef>
                <a:spcPts val="0"/>
              </a:spcBef>
              <a:spcAft>
                <a:spcPts val="0"/>
              </a:spcAft>
              <a:buNone/>
            </a:pPr>
            <a:r>
              <a:rPr lang="en-US" dirty="0"/>
              <a:t>This page well animated </a:t>
            </a:r>
            <a:endParaRPr dirty="0"/>
          </a:p>
        </p:txBody>
      </p:sp>
      <p:pic>
        <p:nvPicPr>
          <p:cNvPr id="3" name="Picture 2" descr="A screenshot of a computer&#10;&#10;Description automatically generated">
            <a:extLst>
              <a:ext uri="{FF2B5EF4-FFF2-40B4-BE49-F238E27FC236}">
                <a16:creationId xmlns:a16="http://schemas.microsoft.com/office/drawing/2014/main" id="{80F8074C-692E-2AA6-6783-20AFE6CCC743}"/>
              </a:ext>
            </a:extLst>
          </p:cNvPr>
          <p:cNvPicPr>
            <a:picLocks noChangeAspect="1"/>
          </p:cNvPicPr>
          <p:nvPr/>
        </p:nvPicPr>
        <p:blipFill rotWithShape="1">
          <a:blip r:embed="rId3"/>
          <a:srcRect t="8751" b="5138"/>
          <a:stretch/>
        </p:blipFill>
        <p:spPr>
          <a:xfrm>
            <a:off x="3790334" y="805068"/>
            <a:ext cx="5353666" cy="25931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3477" name="Google Shape;3477;p65"/>
          <p:cNvSpPr txBox="1">
            <a:spLocks noGrp="1"/>
          </p:cNvSpPr>
          <p:nvPr>
            <p:ph type="title"/>
          </p:nvPr>
        </p:nvSpPr>
        <p:spPr>
          <a:xfrm>
            <a:off x="720000" y="1745250"/>
            <a:ext cx="3233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a:t>
            </a:r>
            <a:r>
              <a:rPr lang="en" dirty="0"/>
              <a:t>egistration </a:t>
            </a:r>
            <a:endParaRPr dirty="0"/>
          </a:p>
        </p:txBody>
      </p:sp>
      <p:sp>
        <p:nvSpPr>
          <p:cNvPr id="3478" name="Google Shape;3478;p65"/>
          <p:cNvSpPr txBox="1">
            <a:spLocks noGrp="1"/>
          </p:cNvSpPr>
          <p:nvPr>
            <p:ph type="subTitle" idx="1"/>
          </p:nvPr>
        </p:nvSpPr>
        <p:spPr>
          <a:xfrm>
            <a:off x="719999" y="2317950"/>
            <a:ext cx="3080475" cy="1239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ask the user to enter the email , first name , second name , phone number and password  to be a member of </a:t>
            </a:r>
            <a:r>
              <a:rPr lang="en-US" dirty="0" err="1"/>
              <a:t>safirni</a:t>
            </a:r>
            <a:r>
              <a:rPr lang="en-US" dirty="0"/>
              <a:t> </a:t>
            </a:r>
            <a:endParaRPr dirty="0"/>
          </a:p>
          <a:p>
            <a:pPr marL="0" lvl="0" indent="0" algn="l" rtl="0">
              <a:spcBef>
                <a:spcPts val="0"/>
              </a:spcBef>
              <a:spcAft>
                <a:spcPts val="0"/>
              </a:spcAft>
              <a:buNone/>
            </a:pPr>
            <a:r>
              <a:rPr lang="en-US" dirty="0"/>
              <a:t>This page well animated </a:t>
            </a:r>
          </a:p>
        </p:txBody>
      </p:sp>
      <p:pic>
        <p:nvPicPr>
          <p:cNvPr id="3" name="Picture 2" descr="A screenshot of a computer&#10;&#10;Description automatically generated">
            <a:extLst>
              <a:ext uri="{FF2B5EF4-FFF2-40B4-BE49-F238E27FC236}">
                <a16:creationId xmlns:a16="http://schemas.microsoft.com/office/drawing/2014/main" id="{9FA1A0E0-45D4-473D-5686-00C6D405256A}"/>
              </a:ext>
            </a:extLst>
          </p:cNvPr>
          <p:cNvPicPr>
            <a:picLocks noChangeAspect="1"/>
          </p:cNvPicPr>
          <p:nvPr/>
        </p:nvPicPr>
        <p:blipFill rotWithShape="1">
          <a:blip r:embed="rId3"/>
          <a:srcRect l="-296" t="7106" r="1" b="7712"/>
          <a:stretch/>
        </p:blipFill>
        <p:spPr>
          <a:xfrm>
            <a:off x="4182269" y="1085850"/>
            <a:ext cx="4840288" cy="2312400"/>
          </a:xfrm>
          <a:prstGeom prst="rect">
            <a:avLst/>
          </a:prstGeom>
        </p:spPr>
      </p:pic>
    </p:spTree>
    <p:extLst>
      <p:ext uri="{BB962C8B-B14F-4D97-AF65-F5344CB8AC3E}">
        <p14:creationId xmlns:p14="http://schemas.microsoft.com/office/powerpoint/2010/main" val="208133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7" name="Google Shape;3477;p65">
            <a:extLst>
              <a:ext uri="{FF2B5EF4-FFF2-40B4-BE49-F238E27FC236}">
                <a16:creationId xmlns:a16="http://schemas.microsoft.com/office/drawing/2014/main" id="{7D5FCF16-7BDD-0A46-E342-17D26290E4A6}"/>
              </a:ext>
            </a:extLst>
          </p:cNvPr>
          <p:cNvSpPr txBox="1">
            <a:spLocks noGrp="1"/>
          </p:cNvSpPr>
          <p:nvPr>
            <p:ph type="title"/>
          </p:nvPr>
        </p:nvSpPr>
        <p:spPr>
          <a:xfrm>
            <a:off x="1348650" y="109332"/>
            <a:ext cx="768819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Libraries used and tech</a:t>
            </a:r>
            <a:endParaRPr dirty="0"/>
          </a:p>
        </p:txBody>
      </p:sp>
      <p:sp>
        <p:nvSpPr>
          <p:cNvPr id="8" name="Google Shape;3478;p65">
            <a:extLst>
              <a:ext uri="{FF2B5EF4-FFF2-40B4-BE49-F238E27FC236}">
                <a16:creationId xmlns:a16="http://schemas.microsoft.com/office/drawing/2014/main" id="{BBC23741-B68B-ABC1-9532-4EDD0FF14B5E}"/>
              </a:ext>
            </a:extLst>
          </p:cNvPr>
          <p:cNvSpPr txBox="1">
            <a:spLocks noGrp="1"/>
          </p:cNvSpPr>
          <p:nvPr>
            <p:ph type="subTitle" idx="1"/>
          </p:nvPr>
        </p:nvSpPr>
        <p:spPr>
          <a:xfrm>
            <a:off x="1348650" y="1010644"/>
            <a:ext cx="6352313" cy="1239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Techs used :</a:t>
            </a:r>
            <a:br>
              <a:rPr lang="en-US" dirty="0"/>
            </a:br>
            <a:r>
              <a:rPr lang="en-US" dirty="0"/>
              <a:t>1-HTML</a:t>
            </a:r>
          </a:p>
          <a:p>
            <a:pPr marL="0" lvl="0" indent="0" algn="l" rtl="0">
              <a:spcBef>
                <a:spcPts val="0"/>
              </a:spcBef>
              <a:spcAft>
                <a:spcPts val="0"/>
              </a:spcAft>
              <a:buNone/>
            </a:pPr>
            <a:r>
              <a:rPr lang="en-US" dirty="0"/>
              <a:t>2-CSS</a:t>
            </a:r>
          </a:p>
          <a:p>
            <a:pPr marL="0" lvl="0" indent="0" algn="l" rtl="0">
              <a:spcBef>
                <a:spcPts val="0"/>
              </a:spcBef>
              <a:spcAft>
                <a:spcPts val="0"/>
              </a:spcAft>
              <a:buNone/>
            </a:pPr>
            <a:r>
              <a:rPr lang="en-US" dirty="0"/>
              <a:t>3-JavaScript</a:t>
            </a:r>
          </a:p>
        </p:txBody>
      </p:sp>
      <p:sp>
        <p:nvSpPr>
          <p:cNvPr id="9" name="Google Shape;3478;p65">
            <a:extLst>
              <a:ext uri="{FF2B5EF4-FFF2-40B4-BE49-F238E27FC236}">
                <a16:creationId xmlns:a16="http://schemas.microsoft.com/office/drawing/2014/main" id="{B3438D4D-FBD5-09C4-8EE0-C1AC0CE59A66}"/>
              </a:ext>
            </a:extLst>
          </p:cNvPr>
          <p:cNvSpPr txBox="1">
            <a:spLocks/>
          </p:cNvSpPr>
          <p:nvPr/>
        </p:nvSpPr>
        <p:spPr>
          <a:xfrm>
            <a:off x="1222444" y="2571750"/>
            <a:ext cx="6352313" cy="1750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1pPr>
            <a:lvl2pPr marL="914400" marR="0" lvl="1"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00000"/>
              </a:lnSpc>
              <a:spcBef>
                <a:spcPts val="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9pPr>
          </a:lstStyle>
          <a:p>
            <a:pPr marL="0" indent="0">
              <a:buNone/>
            </a:pPr>
            <a:r>
              <a:rPr lang="en-US" dirty="0"/>
              <a:t>Libraries used :</a:t>
            </a:r>
            <a:br>
              <a:rPr lang="en-US" dirty="0"/>
            </a:br>
            <a:r>
              <a:rPr lang="en-US" dirty="0"/>
              <a:t>1-</a:t>
            </a:r>
            <a:r>
              <a:rPr lang="en-US" b="0" dirty="0">
                <a:solidFill>
                  <a:schemeClr val="bg2"/>
                </a:solidFill>
                <a:effectLst/>
                <a:latin typeface="Consolas" panose="020B0609020204030204" pitchFamily="49" charset="0"/>
              </a:rPr>
              <a:t>googleapis</a:t>
            </a:r>
            <a:endParaRPr lang="en-US" dirty="0">
              <a:solidFill>
                <a:schemeClr val="bg2"/>
              </a:solidFill>
            </a:endParaRPr>
          </a:p>
          <a:p>
            <a:pPr marL="0" indent="0">
              <a:buNone/>
            </a:pPr>
            <a:r>
              <a:rPr lang="en-US" dirty="0">
                <a:solidFill>
                  <a:schemeClr val="bg2"/>
                </a:solidFill>
              </a:rPr>
              <a:t>2- </a:t>
            </a:r>
            <a:r>
              <a:rPr lang="en-US" b="0" dirty="0">
                <a:solidFill>
                  <a:schemeClr val="bg2"/>
                </a:solidFill>
                <a:effectLst/>
                <a:latin typeface="Consolas" panose="020B0609020204030204" pitchFamily="49" charset="0"/>
              </a:rPr>
              <a:t>bootstrap</a:t>
            </a:r>
            <a:endParaRPr lang="en-US" dirty="0">
              <a:solidFill>
                <a:schemeClr val="bg2"/>
              </a:solidFill>
            </a:endParaRPr>
          </a:p>
          <a:p>
            <a:pPr marL="0" indent="0">
              <a:buNone/>
            </a:pPr>
            <a:r>
              <a:rPr lang="en-US" dirty="0">
                <a:solidFill>
                  <a:schemeClr val="bg2"/>
                </a:solidFill>
              </a:rPr>
              <a:t>3-</a:t>
            </a:r>
            <a:r>
              <a:rPr lang="en-US" b="0" dirty="0">
                <a:solidFill>
                  <a:schemeClr val="bg2"/>
                </a:solidFill>
                <a:effectLst/>
                <a:latin typeface="Consolas" panose="020B0609020204030204" pitchFamily="49" charset="0"/>
              </a:rPr>
              <a:t>owl</a:t>
            </a:r>
          </a:p>
          <a:p>
            <a:pPr marL="0" indent="0">
              <a:buNone/>
            </a:pPr>
            <a:r>
              <a:rPr lang="en-US" dirty="0">
                <a:solidFill>
                  <a:schemeClr val="bg2"/>
                </a:solidFill>
              </a:rPr>
              <a:t>4-</a:t>
            </a:r>
            <a:r>
              <a:rPr lang="en-US" b="0" dirty="0">
                <a:solidFill>
                  <a:schemeClr val="bg2"/>
                </a:solidFill>
                <a:effectLst/>
                <a:latin typeface="Consolas" panose="020B0609020204030204" pitchFamily="49" charset="0"/>
              </a:rPr>
              <a:t>font-awesome</a:t>
            </a:r>
          </a:p>
          <a:p>
            <a:pPr marL="0" indent="0">
              <a:buNone/>
            </a:pPr>
            <a:r>
              <a:rPr lang="en-US" dirty="0">
                <a:solidFill>
                  <a:schemeClr val="bg2"/>
                </a:solidFill>
                <a:latin typeface="Consolas" panose="020B0609020204030204" pitchFamily="49" charset="0"/>
              </a:rPr>
              <a:t>5- </a:t>
            </a:r>
            <a:r>
              <a:rPr lang="en-US" b="0" dirty="0">
                <a:solidFill>
                  <a:schemeClr val="bg2"/>
                </a:solidFill>
                <a:effectLst/>
                <a:latin typeface="Consolas" panose="020B0609020204030204" pitchFamily="49" charset="0"/>
              </a:rPr>
              <a:t>MDB</a:t>
            </a:r>
          </a:p>
          <a:p>
            <a:pPr marL="0" indent="0">
              <a:buNone/>
            </a:pPr>
            <a:endParaRPr lang="en-US" b="0" dirty="0">
              <a:solidFill>
                <a:srgbClr val="CCCCCC"/>
              </a:solidFill>
              <a:effectLst/>
              <a:latin typeface="Consolas" panose="020B0609020204030204" pitchFamily="49" charset="0"/>
            </a:endParaRPr>
          </a:p>
          <a:p>
            <a:pPr marL="0" indent="0">
              <a:buFont typeface="Inter"/>
              <a:buNone/>
            </a:pPr>
            <a:endParaRPr lang="en-US" dirty="0"/>
          </a:p>
        </p:txBody>
      </p:sp>
    </p:spTree>
    <p:extLst>
      <p:ext uri="{BB962C8B-B14F-4D97-AF65-F5344CB8AC3E}">
        <p14:creationId xmlns:p14="http://schemas.microsoft.com/office/powerpoint/2010/main" val="268078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68"/>
        <p:cNvGrpSpPr/>
        <p:nvPr/>
      </p:nvGrpSpPr>
      <p:grpSpPr>
        <a:xfrm>
          <a:off x="0" y="0"/>
          <a:ext cx="0" cy="0"/>
          <a:chOff x="0" y="0"/>
          <a:chExt cx="0" cy="0"/>
        </a:xfrm>
      </p:grpSpPr>
      <p:sp>
        <p:nvSpPr>
          <p:cNvPr id="1869" name="Google Shape;1869;p34"/>
          <p:cNvSpPr/>
          <p:nvPr/>
        </p:nvSpPr>
        <p:spPr>
          <a:xfrm>
            <a:off x="774924" y="3521528"/>
            <a:ext cx="65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8D5E0A"/>
              </a:solidFill>
              <a:latin typeface="Unbounded"/>
              <a:ea typeface="Unbounded"/>
              <a:cs typeface="Unbounded"/>
              <a:sym typeface="Unbounded"/>
            </a:endParaRPr>
          </a:p>
        </p:txBody>
      </p:sp>
      <p:sp>
        <p:nvSpPr>
          <p:cNvPr id="1870" name="Google Shape;1870;p34"/>
          <p:cNvSpPr txBox="1">
            <a:spLocks noGrp="1"/>
          </p:cNvSpPr>
          <p:nvPr>
            <p:ph type="subTitle" idx="15"/>
          </p:nvPr>
        </p:nvSpPr>
        <p:spPr>
          <a:xfrm>
            <a:off x="6582220"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Home</a:t>
            </a:r>
            <a:endParaRPr dirty="0"/>
          </a:p>
        </p:txBody>
      </p:sp>
      <p:sp>
        <p:nvSpPr>
          <p:cNvPr id="1872" name="Google Shape;1872;p34"/>
          <p:cNvSpPr txBox="1">
            <a:spLocks noGrp="1"/>
          </p:cNvSpPr>
          <p:nvPr>
            <p:ph type="subTitle" idx="21"/>
          </p:nvPr>
        </p:nvSpPr>
        <p:spPr>
          <a:xfrm>
            <a:off x="6582220" y="3332751"/>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t>L</a:t>
            </a:r>
            <a:r>
              <a:rPr lang="en" dirty="0"/>
              <a:t>ogin and reg</a:t>
            </a:r>
            <a:endParaRPr dirty="0"/>
          </a:p>
        </p:txBody>
      </p:sp>
      <p:sp>
        <p:nvSpPr>
          <p:cNvPr id="1873" name="Google Shape;1873;p34"/>
          <p:cNvSpPr txBox="1">
            <a:spLocks noGrp="1"/>
          </p:cNvSpPr>
          <p:nvPr>
            <p:ph type="subTitle" idx="1"/>
          </p:nvPr>
        </p:nvSpPr>
        <p:spPr>
          <a:xfrm>
            <a:off x="1452774" y="2122927"/>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a:t>
            </a:r>
            <a:r>
              <a:rPr lang="en-US" dirty="0" err="1"/>
              <a:t>Safirni</a:t>
            </a:r>
            <a:r>
              <a:rPr lang="en-US" dirty="0"/>
              <a:t> is</a:t>
            </a:r>
            <a:endParaRPr dirty="0"/>
          </a:p>
        </p:txBody>
      </p:sp>
      <p:sp>
        <p:nvSpPr>
          <p:cNvPr id="1874" name="Google Shape;1874;p34"/>
          <p:cNvSpPr txBox="1">
            <a:spLocks noGrp="1"/>
          </p:cNvSpPr>
          <p:nvPr>
            <p:ph type="subTitle" idx="8"/>
          </p:nvPr>
        </p:nvSpPr>
        <p:spPr>
          <a:xfrm>
            <a:off x="1452774"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About safirni</a:t>
            </a:r>
            <a:endParaRPr dirty="0"/>
          </a:p>
        </p:txBody>
      </p:sp>
      <p:sp>
        <p:nvSpPr>
          <p:cNvPr id="1876" name="Google Shape;1876;p34"/>
          <p:cNvSpPr txBox="1">
            <a:spLocks noGrp="1"/>
          </p:cNvSpPr>
          <p:nvPr>
            <p:ph type="subTitle" idx="19"/>
          </p:nvPr>
        </p:nvSpPr>
        <p:spPr>
          <a:xfrm>
            <a:off x="4011535" y="3332751"/>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countries</a:t>
            </a:r>
            <a:endParaRPr dirty="0"/>
          </a:p>
        </p:txBody>
      </p:sp>
      <p:sp>
        <p:nvSpPr>
          <p:cNvPr id="1877" name="Google Shape;1877;p34"/>
          <p:cNvSpPr txBox="1">
            <a:spLocks noGrp="1"/>
          </p:cNvSpPr>
          <p:nvPr>
            <p:ph type="title" idx="2"/>
          </p:nvPr>
        </p:nvSpPr>
        <p:spPr>
          <a:xfrm>
            <a:off x="763170" y="1459800"/>
            <a:ext cx="6666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01</a:t>
            </a:r>
            <a:endParaRPr sz="2000">
              <a:latin typeface="Unbounded"/>
              <a:ea typeface="Unbounded"/>
              <a:cs typeface="Unbounded"/>
              <a:sym typeface="Unbounded"/>
            </a:endParaRPr>
          </a:p>
        </p:txBody>
      </p:sp>
      <p:sp>
        <p:nvSpPr>
          <p:cNvPr id="1878" name="Google Shape;1878;p34"/>
          <p:cNvSpPr txBox="1">
            <a:spLocks noGrp="1"/>
          </p:cNvSpPr>
          <p:nvPr>
            <p:ph type="title" idx="3"/>
          </p:nvPr>
        </p:nvSpPr>
        <p:spPr>
          <a:xfrm>
            <a:off x="3337257" y="1459800"/>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02</a:t>
            </a:r>
            <a:endParaRPr sz="2000">
              <a:latin typeface="Unbounded"/>
              <a:ea typeface="Unbounded"/>
              <a:cs typeface="Unbounded"/>
              <a:sym typeface="Unbounded"/>
            </a:endParaRPr>
          </a:p>
        </p:txBody>
      </p:sp>
      <p:sp>
        <p:nvSpPr>
          <p:cNvPr id="1879" name="Google Shape;1879;p34"/>
          <p:cNvSpPr txBox="1">
            <a:spLocks noGrp="1"/>
          </p:cNvSpPr>
          <p:nvPr>
            <p:ph type="title" idx="4"/>
          </p:nvPr>
        </p:nvSpPr>
        <p:spPr>
          <a:xfrm>
            <a:off x="5909740" y="1464577"/>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03</a:t>
            </a:r>
            <a:endParaRPr sz="2000">
              <a:latin typeface="Unbounded"/>
              <a:ea typeface="Unbounded"/>
              <a:cs typeface="Unbounded"/>
              <a:sym typeface="Unbounded"/>
            </a:endParaRPr>
          </a:p>
        </p:txBody>
      </p:sp>
      <p:sp>
        <p:nvSpPr>
          <p:cNvPr id="1880" name="Google Shape;1880;p34"/>
          <p:cNvSpPr txBox="1">
            <a:spLocks noGrp="1"/>
          </p:cNvSpPr>
          <p:nvPr>
            <p:ph type="title" idx="5"/>
          </p:nvPr>
        </p:nvSpPr>
        <p:spPr>
          <a:xfrm>
            <a:off x="763170" y="3329527"/>
            <a:ext cx="6666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04</a:t>
            </a:r>
            <a:endParaRPr sz="2000">
              <a:latin typeface="Unbounded"/>
              <a:ea typeface="Unbounded"/>
              <a:cs typeface="Unbounded"/>
              <a:sym typeface="Unbounded"/>
            </a:endParaRPr>
          </a:p>
        </p:txBody>
      </p:sp>
      <p:sp>
        <p:nvSpPr>
          <p:cNvPr id="1881" name="Google Shape;1881;p34"/>
          <p:cNvSpPr txBox="1">
            <a:spLocks noGrp="1"/>
          </p:cNvSpPr>
          <p:nvPr>
            <p:ph type="title" idx="6"/>
          </p:nvPr>
        </p:nvSpPr>
        <p:spPr>
          <a:xfrm>
            <a:off x="3340707" y="3330652"/>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05</a:t>
            </a:r>
            <a:endParaRPr sz="2000">
              <a:latin typeface="Unbounded"/>
              <a:ea typeface="Unbounded"/>
              <a:cs typeface="Unbounded"/>
              <a:sym typeface="Unbounded"/>
            </a:endParaRPr>
          </a:p>
        </p:txBody>
      </p:sp>
      <p:sp>
        <p:nvSpPr>
          <p:cNvPr id="1882" name="Google Shape;1882;p34"/>
          <p:cNvSpPr txBox="1">
            <a:spLocks noGrp="1"/>
          </p:cNvSpPr>
          <p:nvPr>
            <p:ph type="title" idx="7"/>
          </p:nvPr>
        </p:nvSpPr>
        <p:spPr>
          <a:xfrm>
            <a:off x="5909740" y="3330650"/>
            <a:ext cx="654000" cy="1219800"/>
          </a:xfrm>
          <a:prstGeom prst="rect">
            <a:avLst/>
          </a:prstGeom>
          <a:solidFill>
            <a:schemeClr val="accent1"/>
          </a:solidFill>
          <a:ln w="1905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Unbounded"/>
                <a:ea typeface="Unbounded"/>
                <a:cs typeface="Unbounded"/>
                <a:sym typeface="Unbounded"/>
              </a:rPr>
              <a:t>06</a:t>
            </a:r>
            <a:endParaRPr sz="2000">
              <a:latin typeface="Unbounded"/>
              <a:ea typeface="Unbounded"/>
              <a:cs typeface="Unbounded"/>
              <a:sym typeface="Unbounded"/>
            </a:endParaRPr>
          </a:p>
        </p:txBody>
      </p:sp>
      <p:sp>
        <p:nvSpPr>
          <p:cNvPr id="1883" name="Google Shape;1883;p34"/>
          <p:cNvSpPr txBox="1">
            <a:spLocks noGrp="1"/>
          </p:cNvSpPr>
          <p:nvPr>
            <p:ph type="title"/>
          </p:nvPr>
        </p:nvSpPr>
        <p:spPr>
          <a:xfrm>
            <a:off x="720000" y="530350"/>
            <a:ext cx="7704000" cy="6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Unbounded"/>
                <a:ea typeface="Unbounded"/>
                <a:cs typeface="Unbounded"/>
                <a:sym typeface="Unbounded"/>
              </a:rPr>
              <a:t>TABLE OF CONTENTS</a:t>
            </a:r>
            <a:endParaRPr sz="2800">
              <a:latin typeface="Unbounded"/>
              <a:ea typeface="Unbounded"/>
              <a:cs typeface="Unbounded"/>
              <a:sym typeface="Unbounded"/>
            </a:endParaRPr>
          </a:p>
        </p:txBody>
      </p:sp>
      <p:sp>
        <p:nvSpPr>
          <p:cNvPr id="1884" name="Google Shape;1884;p34"/>
          <p:cNvSpPr txBox="1">
            <a:spLocks noGrp="1"/>
          </p:cNvSpPr>
          <p:nvPr>
            <p:ph type="subTitle" idx="9"/>
          </p:nvPr>
        </p:nvSpPr>
        <p:spPr>
          <a:xfrm>
            <a:off x="4011535" y="2122925"/>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we expect </a:t>
            </a:r>
            <a:r>
              <a:rPr lang="en-US" dirty="0" err="1"/>
              <a:t>safirni</a:t>
            </a:r>
            <a:r>
              <a:rPr lang="en-US" dirty="0"/>
              <a:t> to do </a:t>
            </a:r>
            <a:endParaRPr dirty="0"/>
          </a:p>
          <a:p>
            <a:pPr marL="0" lvl="0" indent="0" algn="l" rtl="0">
              <a:spcBef>
                <a:spcPts val="0"/>
              </a:spcBef>
              <a:spcAft>
                <a:spcPts val="0"/>
              </a:spcAft>
              <a:buNone/>
            </a:pPr>
            <a:endParaRPr dirty="0"/>
          </a:p>
        </p:txBody>
      </p:sp>
      <p:sp>
        <p:nvSpPr>
          <p:cNvPr id="1885" name="Google Shape;1885;p34"/>
          <p:cNvSpPr txBox="1">
            <a:spLocks noGrp="1"/>
          </p:cNvSpPr>
          <p:nvPr>
            <p:ph type="subTitle" idx="13"/>
          </p:nvPr>
        </p:nvSpPr>
        <p:spPr>
          <a:xfrm>
            <a:off x="4011535" y="1459800"/>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t>O</a:t>
            </a:r>
            <a:r>
              <a:rPr lang="en" dirty="0"/>
              <a:t>ur goals</a:t>
            </a:r>
            <a:endParaRPr dirty="0"/>
          </a:p>
        </p:txBody>
      </p:sp>
      <p:sp>
        <p:nvSpPr>
          <p:cNvPr id="1886" name="Google Shape;1886;p34"/>
          <p:cNvSpPr txBox="1">
            <a:spLocks noGrp="1"/>
          </p:cNvSpPr>
          <p:nvPr>
            <p:ph type="subTitle" idx="14"/>
          </p:nvPr>
        </p:nvSpPr>
        <p:spPr>
          <a:xfrm>
            <a:off x="6582220" y="2122925"/>
            <a:ext cx="17928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Describe the topic </a:t>
            </a:r>
            <a:endParaRPr dirty="0"/>
          </a:p>
          <a:p>
            <a:pPr marL="0" lvl="0" indent="0" algn="l" rtl="0">
              <a:spcBef>
                <a:spcPts val="0"/>
              </a:spcBef>
              <a:spcAft>
                <a:spcPts val="0"/>
              </a:spcAft>
              <a:buNone/>
            </a:pPr>
            <a:r>
              <a:rPr lang="en" dirty="0"/>
              <a:t>of the section here</a:t>
            </a:r>
            <a:endParaRPr dirty="0"/>
          </a:p>
          <a:p>
            <a:pPr marL="0" lvl="0" indent="0" algn="l" rtl="0">
              <a:spcBef>
                <a:spcPts val="0"/>
              </a:spcBef>
              <a:spcAft>
                <a:spcPts val="0"/>
              </a:spcAft>
              <a:buNone/>
            </a:pPr>
            <a:endParaRPr dirty="0"/>
          </a:p>
        </p:txBody>
      </p:sp>
      <p:sp>
        <p:nvSpPr>
          <p:cNvPr id="1887" name="Google Shape;1887;p34"/>
          <p:cNvSpPr txBox="1">
            <a:spLocks noGrp="1"/>
          </p:cNvSpPr>
          <p:nvPr>
            <p:ph type="subTitle" idx="17"/>
          </p:nvPr>
        </p:nvSpPr>
        <p:spPr>
          <a:xfrm>
            <a:off x="1452774" y="3324746"/>
            <a:ext cx="1792800" cy="7395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About us </a:t>
            </a:r>
            <a:endParaRPr dirty="0"/>
          </a:p>
        </p:txBody>
      </p:sp>
      <p:sp>
        <p:nvSpPr>
          <p:cNvPr id="1889" name="Google Shape;1889;p34"/>
          <p:cNvSpPr/>
          <p:nvPr/>
        </p:nvSpPr>
        <p:spPr>
          <a:xfrm rot="-5400000">
            <a:off x="857294" y="-53119"/>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rot="-5400000">
            <a:off x="857994" y="744906"/>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94"/>
        <p:cNvGrpSpPr/>
        <p:nvPr/>
      </p:nvGrpSpPr>
      <p:grpSpPr>
        <a:xfrm>
          <a:off x="0" y="0"/>
          <a:ext cx="0" cy="0"/>
          <a:chOff x="0" y="0"/>
          <a:chExt cx="0" cy="0"/>
        </a:xfrm>
      </p:grpSpPr>
      <p:sp>
        <p:nvSpPr>
          <p:cNvPr id="1895" name="Google Shape;1895;p35"/>
          <p:cNvSpPr txBox="1">
            <a:spLocks noGrp="1"/>
          </p:cNvSpPr>
          <p:nvPr>
            <p:ph type="title"/>
          </p:nvPr>
        </p:nvSpPr>
        <p:spPr>
          <a:xfrm>
            <a:off x="720000" y="683675"/>
            <a:ext cx="3529200" cy="16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latin typeface="Unbounded"/>
                <a:ea typeface="Unbounded"/>
                <a:cs typeface="Unbounded"/>
                <a:sym typeface="Unbounded"/>
              </a:rPr>
              <a:t>OUR COMPANY</a:t>
            </a:r>
            <a:endParaRPr sz="3500">
              <a:latin typeface="Unbounded"/>
              <a:ea typeface="Unbounded"/>
              <a:cs typeface="Unbounded"/>
              <a:sym typeface="Unbounded"/>
            </a:endParaRPr>
          </a:p>
        </p:txBody>
      </p:sp>
      <p:sp>
        <p:nvSpPr>
          <p:cNvPr id="1896" name="Google Shape;1896;p35"/>
          <p:cNvSpPr txBox="1">
            <a:spLocks noGrp="1"/>
          </p:cNvSpPr>
          <p:nvPr>
            <p:ph type="subTitle" idx="1"/>
          </p:nvPr>
        </p:nvSpPr>
        <p:spPr>
          <a:xfrm>
            <a:off x="720000" y="2303574"/>
            <a:ext cx="3980588" cy="2276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Inter"/>
                <a:ea typeface="Inter"/>
                <a:cs typeface="Inter"/>
                <a:sym typeface="Inter"/>
              </a:rPr>
              <a:t>We strive to provide advice on how to plan trips in an efficient way and also get the best offers and deals available. Our clients can utilize our services to design customized tour packages to meet their individual needs and preferences, including arranging flights, hotel reservations, activities and more. We also offer our comprehensive guide to different cities and destinations, containing information on the best restaurants, places to visit, shopping and more.</a:t>
            </a:r>
          </a:p>
        </p:txBody>
      </p:sp>
      <p:pic>
        <p:nvPicPr>
          <p:cNvPr id="1897" name="Google Shape;1897;p35"/>
          <p:cNvPicPr preferRelativeResize="0">
            <a:picLocks noGrp="1"/>
          </p:cNvPicPr>
          <p:nvPr>
            <p:ph type="pic" idx="2"/>
          </p:nvPr>
        </p:nvPicPr>
        <p:blipFill rotWithShape="1">
          <a:blip r:embed="rId3">
            <a:alphaModFix/>
          </a:blip>
          <a:srcRect l="42981" r="1991"/>
          <a:stretch/>
        </p:blipFill>
        <p:spPr>
          <a:xfrm>
            <a:off x="4639800" y="0"/>
            <a:ext cx="3784200" cy="4580400"/>
          </a:xfrm>
          <a:prstGeom prst="ellipse">
            <a:avLst/>
          </a:prstGeom>
        </p:spPr>
      </p:pic>
      <p:pic>
        <p:nvPicPr>
          <p:cNvPr id="2" name="Google Shape;2020;p37">
            <a:extLst>
              <a:ext uri="{FF2B5EF4-FFF2-40B4-BE49-F238E27FC236}">
                <a16:creationId xmlns:a16="http://schemas.microsoft.com/office/drawing/2014/main" id="{71EF91F9-0F59-1A9D-7210-4F75784D9E09}"/>
              </a:ext>
            </a:extLst>
          </p:cNvPr>
          <p:cNvPicPr preferRelativeResize="0">
            <a:picLocks/>
          </p:cNvPicPr>
          <p:nvPr/>
        </p:nvPicPr>
        <p:blipFill rotWithShape="1">
          <a:blip r:embed="rId4">
            <a:alphaModFix/>
          </a:blip>
          <a:srcRect t="9631" b="9639"/>
          <a:stretch/>
        </p:blipFill>
        <p:spPr>
          <a:xfrm>
            <a:off x="4639800" y="13375"/>
            <a:ext cx="3784200" cy="458040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01"/>
        <p:cNvGrpSpPr/>
        <p:nvPr/>
      </p:nvGrpSpPr>
      <p:grpSpPr>
        <a:xfrm>
          <a:off x="0" y="0"/>
          <a:ext cx="0" cy="0"/>
          <a:chOff x="0" y="0"/>
          <a:chExt cx="0" cy="0"/>
        </a:xfrm>
      </p:grpSpPr>
      <p:sp>
        <p:nvSpPr>
          <p:cNvPr id="1902" name="Google Shape;1902;p36"/>
          <p:cNvSpPr txBox="1">
            <a:spLocks noGrp="1"/>
          </p:cNvSpPr>
          <p:nvPr>
            <p:ph type="title"/>
          </p:nvPr>
        </p:nvSpPr>
        <p:spPr>
          <a:xfrm>
            <a:off x="4881825" y="898200"/>
            <a:ext cx="3556800" cy="116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TRAVELING IS FUN!</a:t>
            </a:r>
            <a:endParaRPr>
              <a:latin typeface="Unbounded"/>
              <a:ea typeface="Unbounded"/>
              <a:cs typeface="Unbounded"/>
              <a:sym typeface="Unbounded"/>
            </a:endParaRPr>
          </a:p>
        </p:txBody>
      </p:sp>
      <p:sp>
        <p:nvSpPr>
          <p:cNvPr id="1903" name="Google Shape;1903;p36"/>
          <p:cNvSpPr txBox="1">
            <a:spLocks noGrp="1"/>
          </p:cNvSpPr>
          <p:nvPr>
            <p:ph type="subTitle" idx="1"/>
          </p:nvPr>
        </p:nvSpPr>
        <p:spPr>
          <a:xfrm>
            <a:off x="4881825" y="2146125"/>
            <a:ext cx="3556800" cy="24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Inter"/>
                <a:ea typeface="Inter"/>
                <a:cs typeface="Inter"/>
                <a:sym typeface="Inter"/>
              </a:rPr>
              <a:t>Do you know what helps you make your point clear? </a:t>
            </a:r>
            <a:r>
              <a:rPr lang="en" dirty="0"/>
              <a:t>T</a:t>
            </a:r>
            <a:r>
              <a:rPr lang="en" dirty="0">
                <a:latin typeface="Inter"/>
                <a:ea typeface="Inter"/>
                <a:cs typeface="Inter"/>
                <a:sym typeface="Inter"/>
              </a:rPr>
              <a:t>ravling prople who trviling a lot they can do : </a:t>
            </a:r>
            <a:endParaRPr dirty="0">
              <a:latin typeface="Inter"/>
              <a:ea typeface="Inter"/>
              <a:cs typeface="Inter"/>
              <a:sym typeface="Inter"/>
            </a:endParaRPr>
          </a:p>
          <a:p>
            <a:pPr marL="457200" lvl="0" indent="-317500" algn="l" rtl="0">
              <a:spcBef>
                <a:spcPts val="1000"/>
              </a:spcBef>
              <a:spcAft>
                <a:spcPts val="0"/>
              </a:spcAft>
              <a:buSzPts val="1400"/>
              <a:buFont typeface="Inter"/>
              <a:buChar char="●"/>
            </a:pPr>
            <a:r>
              <a:rPr lang="en" dirty="0">
                <a:latin typeface="Inter"/>
                <a:ea typeface="Inter"/>
                <a:cs typeface="Inter"/>
                <a:sym typeface="Inter"/>
              </a:rPr>
              <a:t>They’re simple</a:t>
            </a:r>
            <a:endParaRPr dirty="0">
              <a:latin typeface="Inter"/>
              <a:ea typeface="Inter"/>
              <a:cs typeface="Inter"/>
              <a:sym typeface="Inter"/>
            </a:endParaRPr>
          </a:p>
          <a:p>
            <a:pPr marL="457200" lvl="0" indent="-317500" algn="l" rtl="0">
              <a:spcBef>
                <a:spcPts val="0"/>
              </a:spcBef>
              <a:spcAft>
                <a:spcPts val="0"/>
              </a:spcAft>
              <a:buSzPts val="1400"/>
              <a:buFont typeface="Inter"/>
              <a:buChar char="●"/>
            </a:pPr>
            <a:r>
              <a:rPr lang="en" dirty="0">
                <a:latin typeface="Inter"/>
                <a:ea typeface="Inter"/>
                <a:cs typeface="Inter"/>
                <a:sym typeface="Inter"/>
              </a:rPr>
              <a:t>You can organize your ideas clearly </a:t>
            </a:r>
            <a:r>
              <a:rPr lang="en" dirty="0"/>
              <a:t>and easily</a:t>
            </a:r>
            <a:endParaRPr dirty="0">
              <a:latin typeface="Inter"/>
              <a:ea typeface="Inter"/>
              <a:cs typeface="Inter"/>
              <a:sym typeface="Inter"/>
            </a:endParaRPr>
          </a:p>
          <a:p>
            <a:pPr marL="457200" lvl="0" indent="-317500" algn="l" rtl="0">
              <a:spcBef>
                <a:spcPts val="0"/>
              </a:spcBef>
              <a:spcAft>
                <a:spcPts val="0"/>
              </a:spcAft>
              <a:buSzPts val="1400"/>
              <a:buFont typeface="Inter"/>
              <a:buChar char="●"/>
            </a:pPr>
            <a:r>
              <a:rPr lang="en" dirty="0">
                <a:latin typeface="Inter"/>
                <a:ea typeface="Inter"/>
                <a:cs typeface="Inter"/>
                <a:sym typeface="Inter"/>
              </a:rPr>
              <a:t>You’ll never forget to buy milk!</a:t>
            </a:r>
            <a:endParaRPr dirty="0">
              <a:latin typeface="Inter"/>
              <a:ea typeface="Inter"/>
              <a:cs typeface="Inter"/>
              <a:sym typeface="Inter"/>
            </a:endParaRPr>
          </a:p>
        </p:txBody>
      </p:sp>
      <p:pic>
        <p:nvPicPr>
          <p:cNvPr id="2" name="Google Shape;2633;p47">
            <a:extLst>
              <a:ext uri="{FF2B5EF4-FFF2-40B4-BE49-F238E27FC236}">
                <a16:creationId xmlns:a16="http://schemas.microsoft.com/office/drawing/2014/main" id="{7B59BDA2-DF88-6AC4-6AAB-8474A826E184}"/>
              </a:ext>
            </a:extLst>
          </p:cNvPr>
          <p:cNvPicPr preferRelativeResize="0">
            <a:picLocks/>
          </p:cNvPicPr>
          <p:nvPr/>
        </p:nvPicPr>
        <p:blipFill rotWithShape="1">
          <a:blip r:embed="rId3">
            <a:alphaModFix/>
          </a:blip>
          <a:srcRect l="22465" r="22471"/>
          <a:stretch/>
        </p:blipFill>
        <p:spPr>
          <a:xfrm>
            <a:off x="543238" y="253500"/>
            <a:ext cx="4028762" cy="4775700"/>
          </a:xfrm>
          <a:prstGeom prst="ellipse">
            <a:avLst/>
          </a:prstGeom>
          <a:noFill/>
          <a:ln w="114300" cap="flat" cmpd="sng">
            <a:solidFill>
              <a:schemeClr val="accent3"/>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grpSp>
        <p:nvGrpSpPr>
          <p:cNvPr id="1909" name="Google Shape;1909;p37"/>
          <p:cNvGrpSpPr/>
          <p:nvPr/>
        </p:nvGrpSpPr>
        <p:grpSpPr>
          <a:xfrm>
            <a:off x="4603580" y="-42561"/>
            <a:ext cx="4537960" cy="5638242"/>
            <a:chOff x="4603580" y="-42561"/>
            <a:chExt cx="4537960" cy="5638242"/>
          </a:xfrm>
        </p:grpSpPr>
        <p:grpSp>
          <p:nvGrpSpPr>
            <p:cNvPr id="1910" name="Google Shape;1910;p37"/>
            <p:cNvGrpSpPr/>
            <p:nvPr/>
          </p:nvGrpSpPr>
          <p:grpSpPr>
            <a:xfrm rot="5400000">
              <a:off x="4611500" y="-40491"/>
              <a:ext cx="1132565" cy="1132627"/>
              <a:chOff x="2597500" y="4013750"/>
              <a:chExt cx="798875" cy="795775"/>
            </a:xfrm>
          </p:grpSpPr>
          <p:sp>
            <p:nvSpPr>
              <p:cNvPr id="1911" name="Google Shape;191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37"/>
            <p:cNvGrpSpPr/>
            <p:nvPr/>
          </p:nvGrpSpPr>
          <p:grpSpPr>
            <a:xfrm>
              <a:off x="6867502" y="-36633"/>
              <a:ext cx="1132593" cy="1120736"/>
              <a:chOff x="1337400" y="4022625"/>
              <a:chExt cx="795975" cy="798700"/>
            </a:xfrm>
          </p:grpSpPr>
          <p:sp>
            <p:nvSpPr>
              <p:cNvPr id="1919" name="Google Shape;191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37"/>
            <p:cNvGrpSpPr/>
            <p:nvPr/>
          </p:nvGrpSpPr>
          <p:grpSpPr>
            <a:xfrm>
              <a:off x="8002613" y="1090590"/>
              <a:ext cx="1132593" cy="1120736"/>
              <a:chOff x="1337400" y="4022625"/>
              <a:chExt cx="795975" cy="798700"/>
            </a:xfrm>
          </p:grpSpPr>
          <p:sp>
            <p:nvSpPr>
              <p:cNvPr id="1923" name="Google Shape;192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37"/>
            <p:cNvGrpSpPr/>
            <p:nvPr/>
          </p:nvGrpSpPr>
          <p:grpSpPr>
            <a:xfrm>
              <a:off x="4613043" y="1086797"/>
              <a:ext cx="1132593" cy="1132636"/>
              <a:chOff x="1337400" y="4022625"/>
              <a:chExt cx="795975" cy="798700"/>
            </a:xfrm>
          </p:grpSpPr>
          <p:sp>
            <p:nvSpPr>
              <p:cNvPr id="1927" name="Google Shape;192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37"/>
            <p:cNvGrpSpPr/>
            <p:nvPr/>
          </p:nvGrpSpPr>
          <p:grpSpPr>
            <a:xfrm>
              <a:off x="6867502" y="3337146"/>
              <a:ext cx="1132593" cy="1120736"/>
              <a:chOff x="1337400" y="4022625"/>
              <a:chExt cx="795975" cy="798700"/>
            </a:xfrm>
          </p:grpSpPr>
          <p:sp>
            <p:nvSpPr>
              <p:cNvPr id="1931" name="Google Shape;1931;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37"/>
            <p:cNvGrpSpPr/>
            <p:nvPr/>
          </p:nvGrpSpPr>
          <p:grpSpPr>
            <a:xfrm>
              <a:off x="5740279" y="1090590"/>
              <a:ext cx="1132593" cy="1120736"/>
              <a:chOff x="1337400" y="4022625"/>
              <a:chExt cx="795975" cy="798700"/>
            </a:xfrm>
          </p:grpSpPr>
          <p:sp>
            <p:nvSpPr>
              <p:cNvPr id="1935" name="Google Shape;1935;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8" name="Google Shape;1938;p37"/>
            <p:cNvGrpSpPr/>
            <p:nvPr/>
          </p:nvGrpSpPr>
          <p:grpSpPr>
            <a:xfrm rot="5400000">
              <a:off x="6875390" y="2209923"/>
              <a:ext cx="1132593" cy="1120736"/>
              <a:chOff x="1337400" y="4022625"/>
              <a:chExt cx="795975" cy="798700"/>
            </a:xfrm>
          </p:grpSpPr>
          <p:sp>
            <p:nvSpPr>
              <p:cNvPr id="1939" name="Google Shape;193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7"/>
            <p:cNvGrpSpPr/>
            <p:nvPr/>
          </p:nvGrpSpPr>
          <p:grpSpPr>
            <a:xfrm rot="5400000">
              <a:off x="5740279" y="-36633"/>
              <a:ext cx="1132593" cy="1120736"/>
              <a:chOff x="1337400" y="4022625"/>
              <a:chExt cx="795975" cy="798700"/>
            </a:xfrm>
          </p:grpSpPr>
          <p:sp>
            <p:nvSpPr>
              <p:cNvPr id="1943" name="Google Shape;194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37"/>
            <p:cNvGrpSpPr/>
            <p:nvPr/>
          </p:nvGrpSpPr>
          <p:grpSpPr>
            <a:xfrm rot="5400000">
              <a:off x="5740279" y="3345035"/>
              <a:ext cx="1132593" cy="1120736"/>
              <a:chOff x="1337400" y="4022625"/>
              <a:chExt cx="795975" cy="798700"/>
            </a:xfrm>
          </p:grpSpPr>
          <p:sp>
            <p:nvSpPr>
              <p:cNvPr id="1947" name="Google Shape;194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37"/>
            <p:cNvGrpSpPr/>
            <p:nvPr/>
          </p:nvGrpSpPr>
          <p:grpSpPr>
            <a:xfrm>
              <a:off x="5740279" y="4474945"/>
              <a:ext cx="1132593" cy="1120736"/>
              <a:chOff x="1337400" y="4022625"/>
              <a:chExt cx="795975" cy="798700"/>
            </a:xfrm>
          </p:grpSpPr>
          <p:sp>
            <p:nvSpPr>
              <p:cNvPr id="1951" name="Google Shape;1951;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37"/>
            <p:cNvGrpSpPr/>
            <p:nvPr/>
          </p:nvGrpSpPr>
          <p:grpSpPr>
            <a:xfrm>
              <a:off x="8002613" y="4459167"/>
              <a:ext cx="1132593" cy="1120736"/>
              <a:chOff x="1337400" y="4022625"/>
              <a:chExt cx="795975" cy="798700"/>
            </a:xfrm>
          </p:grpSpPr>
          <p:sp>
            <p:nvSpPr>
              <p:cNvPr id="1955" name="Google Shape;1955;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37"/>
            <p:cNvGrpSpPr/>
            <p:nvPr/>
          </p:nvGrpSpPr>
          <p:grpSpPr>
            <a:xfrm>
              <a:off x="4605168" y="4472257"/>
              <a:ext cx="1132593" cy="1120736"/>
              <a:chOff x="1337400" y="4022625"/>
              <a:chExt cx="795975" cy="798700"/>
            </a:xfrm>
          </p:grpSpPr>
          <p:sp>
            <p:nvSpPr>
              <p:cNvPr id="1959" name="Google Shape;1959;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7"/>
            <p:cNvGrpSpPr/>
            <p:nvPr/>
          </p:nvGrpSpPr>
          <p:grpSpPr>
            <a:xfrm>
              <a:off x="8002613" y="2209923"/>
              <a:ext cx="1132593" cy="1120736"/>
              <a:chOff x="1337400" y="4022625"/>
              <a:chExt cx="795975" cy="798700"/>
            </a:xfrm>
          </p:grpSpPr>
          <p:sp>
            <p:nvSpPr>
              <p:cNvPr id="1963" name="Google Shape;1963;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37"/>
            <p:cNvGrpSpPr/>
            <p:nvPr/>
          </p:nvGrpSpPr>
          <p:grpSpPr>
            <a:xfrm>
              <a:off x="4613057" y="2220500"/>
              <a:ext cx="1132593" cy="1120736"/>
              <a:chOff x="1337400" y="4022625"/>
              <a:chExt cx="795975" cy="798700"/>
            </a:xfrm>
          </p:grpSpPr>
          <p:sp>
            <p:nvSpPr>
              <p:cNvPr id="1967" name="Google Shape;1967;p37"/>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37"/>
            <p:cNvGrpSpPr/>
            <p:nvPr/>
          </p:nvGrpSpPr>
          <p:grpSpPr>
            <a:xfrm rot="5400000">
              <a:off x="8008945" y="-40491"/>
              <a:ext cx="1132565" cy="1132627"/>
              <a:chOff x="2597500" y="4013750"/>
              <a:chExt cx="798875" cy="795775"/>
            </a:xfrm>
          </p:grpSpPr>
          <p:sp>
            <p:nvSpPr>
              <p:cNvPr id="1971" name="Google Shape;197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37"/>
            <p:cNvGrpSpPr/>
            <p:nvPr/>
          </p:nvGrpSpPr>
          <p:grpSpPr>
            <a:xfrm rot="5400000">
              <a:off x="8001056" y="3333287"/>
              <a:ext cx="1132565" cy="1132627"/>
              <a:chOff x="2597500" y="4013750"/>
              <a:chExt cx="798875" cy="795775"/>
            </a:xfrm>
          </p:grpSpPr>
          <p:sp>
            <p:nvSpPr>
              <p:cNvPr id="1979" name="Google Shape;1979;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37"/>
            <p:cNvGrpSpPr/>
            <p:nvPr/>
          </p:nvGrpSpPr>
          <p:grpSpPr>
            <a:xfrm rot="5400000">
              <a:off x="4603611" y="3341176"/>
              <a:ext cx="1132565" cy="1132627"/>
              <a:chOff x="2597500" y="4013750"/>
              <a:chExt cx="798875" cy="795775"/>
            </a:xfrm>
          </p:grpSpPr>
          <p:sp>
            <p:nvSpPr>
              <p:cNvPr id="1987" name="Google Shape;1987;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37"/>
            <p:cNvGrpSpPr/>
            <p:nvPr/>
          </p:nvGrpSpPr>
          <p:grpSpPr>
            <a:xfrm rot="5400000">
              <a:off x="6865945" y="1078843"/>
              <a:ext cx="1132565" cy="1132627"/>
              <a:chOff x="2597500" y="4013750"/>
              <a:chExt cx="798875" cy="795775"/>
            </a:xfrm>
          </p:grpSpPr>
          <p:sp>
            <p:nvSpPr>
              <p:cNvPr id="1995" name="Google Shape;1995;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37"/>
            <p:cNvGrpSpPr/>
            <p:nvPr/>
          </p:nvGrpSpPr>
          <p:grpSpPr>
            <a:xfrm rot="5400000">
              <a:off x="6881722" y="4455309"/>
              <a:ext cx="1132565" cy="1132627"/>
              <a:chOff x="2597500" y="4013750"/>
              <a:chExt cx="798875" cy="795775"/>
            </a:xfrm>
          </p:grpSpPr>
          <p:sp>
            <p:nvSpPr>
              <p:cNvPr id="2003" name="Google Shape;2003;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7"/>
            <p:cNvGrpSpPr/>
            <p:nvPr/>
          </p:nvGrpSpPr>
          <p:grpSpPr>
            <a:xfrm>
              <a:off x="5746611" y="2216642"/>
              <a:ext cx="1132565" cy="1132627"/>
              <a:chOff x="2597500" y="4013750"/>
              <a:chExt cx="798875" cy="795775"/>
            </a:xfrm>
          </p:grpSpPr>
          <p:sp>
            <p:nvSpPr>
              <p:cNvPr id="2011" name="Google Shape;2011;p37"/>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37"/>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0A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1E0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20" name="Google Shape;2020;p37"/>
          <p:cNvPicPr preferRelativeResize="0">
            <a:picLocks noGrp="1"/>
          </p:cNvPicPr>
          <p:nvPr>
            <p:ph type="pic" idx="3"/>
          </p:nvPr>
        </p:nvPicPr>
        <p:blipFill rotWithShape="1">
          <a:blip r:embed="rId3">
            <a:alphaModFix/>
          </a:blip>
          <a:srcRect t="9631" b="9639"/>
          <a:stretch/>
        </p:blipFill>
        <p:spPr>
          <a:xfrm>
            <a:off x="4980600" y="323825"/>
            <a:ext cx="3729600" cy="4514700"/>
          </a:xfrm>
          <a:prstGeom prst="ellipse">
            <a:avLst/>
          </a:prstGeom>
        </p:spPr>
      </p:pic>
      <p:sp>
        <p:nvSpPr>
          <p:cNvPr id="2021" name="Google Shape;2021;p37"/>
          <p:cNvSpPr/>
          <p:nvPr/>
        </p:nvSpPr>
        <p:spPr>
          <a:xfrm>
            <a:off x="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2023" name="Google Shape;2023;p37"/>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Home page</a:t>
            </a:r>
            <a:endParaRPr dirty="0">
              <a:solidFill>
                <a:srgbClr val="8D5E0A"/>
              </a:solidFill>
            </a:endParaRPr>
          </a:p>
        </p:txBody>
      </p:sp>
      <p:sp>
        <p:nvSpPr>
          <p:cNvPr id="2024" name="Google Shape;2024;p37"/>
          <p:cNvSpPr txBox="1">
            <a:spLocks noGrp="1"/>
          </p:cNvSpPr>
          <p:nvPr>
            <p:ph type="title" idx="2"/>
          </p:nvPr>
        </p:nvSpPr>
        <p:spPr>
          <a:xfrm>
            <a:off x="1800626" y="1194001"/>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O1</a:t>
            </a:r>
            <a:endParaRPr/>
          </a:p>
        </p:txBody>
      </p:sp>
      <p:grpSp>
        <p:nvGrpSpPr>
          <p:cNvPr id="2025" name="Google Shape;2025;p37"/>
          <p:cNvGrpSpPr/>
          <p:nvPr/>
        </p:nvGrpSpPr>
        <p:grpSpPr>
          <a:xfrm>
            <a:off x="252338" y="192500"/>
            <a:ext cx="207000" cy="4758450"/>
            <a:chOff x="252338" y="192500"/>
            <a:chExt cx="207000" cy="4758450"/>
          </a:xfrm>
        </p:grpSpPr>
        <p:cxnSp>
          <p:nvCxnSpPr>
            <p:cNvPr id="2026" name="Google Shape;2026;p37"/>
            <p:cNvCxnSpPr/>
            <p:nvPr/>
          </p:nvCxnSpPr>
          <p:spPr>
            <a:xfrm>
              <a:off x="355850" y="192500"/>
              <a:ext cx="0" cy="2171100"/>
            </a:xfrm>
            <a:prstGeom prst="straightConnector1">
              <a:avLst/>
            </a:prstGeom>
            <a:noFill/>
            <a:ln w="9525" cap="flat" cmpd="sng">
              <a:solidFill>
                <a:schemeClr val="lt2"/>
              </a:solidFill>
              <a:prstDash val="solid"/>
              <a:round/>
              <a:headEnd type="none" w="med" len="med"/>
              <a:tailEnd type="none" w="med" len="med"/>
            </a:ln>
          </p:spPr>
        </p:cxnSp>
        <p:sp>
          <p:nvSpPr>
            <p:cNvPr id="2027" name="Google Shape;2027;p37"/>
            <p:cNvSpPr/>
            <p:nvPr/>
          </p:nvSpPr>
          <p:spPr>
            <a:xfrm>
              <a:off x="252338" y="2468225"/>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8" name="Google Shape;2028;p37"/>
            <p:cNvCxnSpPr/>
            <p:nvPr/>
          </p:nvCxnSpPr>
          <p:spPr>
            <a:xfrm>
              <a:off x="355850" y="2779850"/>
              <a:ext cx="0" cy="2171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5" name="Google Shape;2035;p38"/>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Home Pgae </a:t>
            </a:r>
            <a:endParaRPr dirty="0"/>
          </a:p>
        </p:txBody>
      </p:sp>
      <p:pic>
        <p:nvPicPr>
          <p:cNvPr id="15" name="Picture 14" descr="A picture containing sky, outdoor, aircraft, airplane">
            <a:extLst>
              <a:ext uri="{FF2B5EF4-FFF2-40B4-BE49-F238E27FC236}">
                <a16:creationId xmlns:a16="http://schemas.microsoft.com/office/drawing/2014/main" id="{2BEEF957-7AAE-987C-08B5-F25A69BDAECE}"/>
              </a:ext>
            </a:extLst>
          </p:cNvPr>
          <p:cNvPicPr>
            <a:picLocks noChangeAspect="1"/>
          </p:cNvPicPr>
          <p:nvPr/>
        </p:nvPicPr>
        <p:blipFill>
          <a:blip r:embed="rId3"/>
          <a:stretch>
            <a:fillRect/>
          </a:stretch>
        </p:blipFill>
        <p:spPr>
          <a:xfrm>
            <a:off x="2114550" y="1182177"/>
            <a:ext cx="5286376" cy="2504149"/>
          </a:xfrm>
          <a:prstGeom prst="rect">
            <a:avLst/>
          </a:prstGeom>
        </p:spPr>
      </p:pic>
      <p:sp>
        <p:nvSpPr>
          <p:cNvPr id="16" name="Google Shape;1873;p34">
            <a:extLst>
              <a:ext uri="{FF2B5EF4-FFF2-40B4-BE49-F238E27FC236}">
                <a16:creationId xmlns:a16="http://schemas.microsoft.com/office/drawing/2014/main" id="{E3560864-C8C4-29DF-D40F-71CBADF954F9}"/>
              </a:ext>
            </a:extLst>
          </p:cNvPr>
          <p:cNvSpPr txBox="1">
            <a:spLocks noGrp="1"/>
          </p:cNvSpPr>
          <p:nvPr>
            <p:ph type="subTitle" idx="1"/>
          </p:nvPr>
        </p:nvSpPr>
        <p:spPr>
          <a:xfrm>
            <a:off x="2052849" y="3832426"/>
            <a:ext cx="6205326"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home page consist of slide show with a traveling photos and A small overview of the site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grpSp>
        <p:nvGrpSpPr>
          <p:cNvPr id="2641" name="Google Shape;2641;p48"/>
          <p:cNvGrpSpPr/>
          <p:nvPr/>
        </p:nvGrpSpPr>
        <p:grpSpPr>
          <a:xfrm>
            <a:off x="-1147232" y="-1512330"/>
            <a:ext cx="2498032" cy="2498106"/>
            <a:chOff x="1911825" y="879650"/>
            <a:chExt cx="1691975" cy="1692025"/>
          </a:xfrm>
        </p:grpSpPr>
        <p:sp>
          <p:nvSpPr>
            <p:cNvPr id="2642" name="Google Shape;2642;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48"/>
          <p:cNvGrpSpPr/>
          <p:nvPr/>
        </p:nvGrpSpPr>
        <p:grpSpPr>
          <a:xfrm>
            <a:off x="-1147232" y="1419558"/>
            <a:ext cx="2498032" cy="2498106"/>
            <a:chOff x="1911825" y="879650"/>
            <a:chExt cx="1691975" cy="1692025"/>
          </a:xfrm>
        </p:grpSpPr>
        <p:sp>
          <p:nvSpPr>
            <p:cNvPr id="2663" name="Google Shape;2663;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8"/>
          <p:cNvGrpSpPr/>
          <p:nvPr/>
        </p:nvGrpSpPr>
        <p:grpSpPr>
          <a:xfrm>
            <a:off x="329356" y="2920087"/>
            <a:ext cx="2498032" cy="2498106"/>
            <a:chOff x="1911825" y="879650"/>
            <a:chExt cx="1691975" cy="1692025"/>
          </a:xfrm>
        </p:grpSpPr>
        <p:sp>
          <p:nvSpPr>
            <p:cNvPr id="2684" name="Google Shape;2684;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4" name="Google Shape;2704;p48"/>
          <p:cNvGrpSpPr/>
          <p:nvPr/>
        </p:nvGrpSpPr>
        <p:grpSpPr>
          <a:xfrm>
            <a:off x="-1138835" y="4410224"/>
            <a:ext cx="2498032" cy="2498106"/>
            <a:chOff x="1911825" y="879650"/>
            <a:chExt cx="1691975" cy="1692025"/>
          </a:xfrm>
        </p:grpSpPr>
        <p:sp>
          <p:nvSpPr>
            <p:cNvPr id="2705" name="Google Shape;2705;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48"/>
          <p:cNvGrpSpPr/>
          <p:nvPr/>
        </p:nvGrpSpPr>
        <p:grpSpPr>
          <a:xfrm>
            <a:off x="1849506" y="4351447"/>
            <a:ext cx="2498032" cy="2498106"/>
            <a:chOff x="1911825" y="879650"/>
            <a:chExt cx="1691975" cy="1692025"/>
          </a:xfrm>
        </p:grpSpPr>
        <p:sp>
          <p:nvSpPr>
            <p:cNvPr id="2726" name="Google Shape;2726;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48"/>
          <p:cNvGrpSpPr/>
          <p:nvPr/>
        </p:nvGrpSpPr>
        <p:grpSpPr>
          <a:xfrm>
            <a:off x="1848454" y="-1512330"/>
            <a:ext cx="2498032" cy="2498106"/>
            <a:chOff x="1911825" y="879650"/>
            <a:chExt cx="1691975" cy="1692025"/>
          </a:xfrm>
        </p:grpSpPr>
        <p:sp>
          <p:nvSpPr>
            <p:cNvPr id="2747" name="Google Shape;2747;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8"/>
          <p:cNvGrpSpPr/>
          <p:nvPr/>
        </p:nvGrpSpPr>
        <p:grpSpPr>
          <a:xfrm>
            <a:off x="354547" y="-50401"/>
            <a:ext cx="2498032" cy="2498106"/>
            <a:chOff x="1911825" y="879650"/>
            <a:chExt cx="1691975" cy="1692025"/>
          </a:xfrm>
        </p:grpSpPr>
        <p:sp>
          <p:nvSpPr>
            <p:cNvPr id="2768" name="Google Shape;2768;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48"/>
          <p:cNvGrpSpPr/>
          <p:nvPr/>
        </p:nvGrpSpPr>
        <p:grpSpPr>
          <a:xfrm>
            <a:off x="1878593" y="1497224"/>
            <a:ext cx="2498032" cy="2498106"/>
            <a:chOff x="1911825" y="879650"/>
            <a:chExt cx="1691975" cy="1692025"/>
          </a:xfrm>
        </p:grpSpPr>
        <p:sp>
          <p:nvSpPr>
            <p:cNvPr id="2789" name="Google Shape;2789;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48"/>
          <p:cNvGrpSpPr/>
          <p:nvPr/>
        </p:nvGrpSpPr>
        <p:grpSpPr>
          <a:xfrm>
            <a:off x="3394729" y="2945277"/>
            <a:ext cx="2498032" cy="2498106"/>
            <a:chOff x="1911825" y="879650"/>
            <a:chExt cx="1691975" cy="1692025"/>
          </a:xfrm>
        </p:grpSpPr>
        <p:sp>
          <p:nvSpPr>
            <p:cNvPr id="2810" name="Google Shape;2810;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8"/>
          <p:cNvGrpSpPr/>
          <p:nvPr/>
        </p:nvGrpSpPr>
        <p:grpSpPr>
          <a:xfrm>
            <a:off x="3334491" y="-41985"/>
            <a:ext cx="2498032" cy="2498106"/>
            <a:chOff x="1911825" y="879650"/>
            <a:chExt cx="1691975" cy="1692025"/>
          </a:xfrm>
        </p:grpSpPr>
        <p:sp>
          <p:nvSpPr>
            <p:cNvPr id="2831" name="Google Shape;2831;p48"/>
            <p:cNvSpPr/>
            <p:nvPr/>
          </p:nvSpPr>
          <p:spPr>
            <a:xfrm>
              <a:off x="2842600" y="890100"/>
              <a:ext cx="265650" cy="418900"/>
            </a:xfrm>
            <a:custGeom>
              <a:avLst/>
              <a:gdLst/>
              <a:ahLst/>
              <a:cxnLst/>
              <a:rect l="l" t="t" r="r" b="b"/>
              <a:pathLst>
                <a:path w="10626" h="16756" extrusionOk="0">
                  <a:moveTo>
                    <a:pt x="0" y="0"/>
                  </a:moveTo>
                  <a:lnTo>
                    <a:pt x="0" y="0"/>
                  </a:lnTo>
                  <a:cubicBezTo>
                    <a:pt x="2237" y="6044"/>
                    <a:pt x="5661" y="11751"/>
                    <a:pt x="10270" y="16756"/>
                  </a:cubicBezTo>
                  <a:cubicBezTo>
                    <a:pt x="10503" y="15742"/>
                    <a:pt x="10625" y="14687"/>
                    <a:pt x="10625" y="13602"/>
                  </a:cubicBezTo>
                  <a:cubicBezTo>
                    <a:pt x="10625" y="7028"/>
                    <a:pt x="6100" y="15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2407375" y="886975"/>
              <a:ext cx="279000" cy="432250"/>
            </a:xfrm>
            <a:custGeom>
              <a:avLst/>
              <a:gdLst/>
              <a:ahLst/>
              <a:cxnLst/>
              <a:rect l="l" t="t" r="r" b="b"/>
              <a:pathLst>
                <a:path w="11160" h="17290" extrusionOk="0">
                  <a:moveTo>
                    <a:pt x="11160" y="0"/>
                  </a:moveTo>
                  <a:lnTo>
                    <a:pt x="11160" y="0"/>
                  </a:lnTo>
                  <a:cubicBezTo>
                    <a:pt x="4788" y="1321"/>
                    <a:pt x="0" y="6963"/>
                    <a:pt x="3" y="13725"/>
                  </a:cubicBezTo>
                  <a:cubicBezTo>
                    <a:pt x="3" y="14958"/>
                    <a:pt x="160" y="16151"/>
                    <a:pt x="461" y="17290"/>
                  </a:cubicBezTo>
                  <a:cubicBezTo>
                    <a:pt x="5293" y="12155"/>
                    <a:pt x="8861" y="6258"/>
                    <a:pt x="1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2837775" y="2132775"/>
              <a:ext cx="270475" cy="429625"/>
            </a:xfrm>
            <a:custGeom>
              <a:avLst/>
              <a:gdLst/>
              <a:ahLst/>
              <a:cxnLst/>
              <a:rect l="l" t="t" r="r" b="b"/>
              <a:pathLst>
                <a:path w="10819" h="17185" extrusionOk="0">
                  <a:moveTo>
                    <a:pt x="10371" y="1"/>
                  </a:moveTo>
                  <a:cubicBezTo>
                    <a:pt x="5670" y="5128"/>
                    <a:pt x="2213" y="10984"/>
                    <a:pt x="1" y="17184"/>
                  </a:cubicBezTo>
                  <a:cubicBezTo>
                    <a:pt x="6199" y="15739"/>
                    <a:pt x="10818" y="10176"/>
                    <a:pt x="10818" y="3533"/>
                  </a:cubicBezTo>
                  <a:cubicBezTo>
                    <a:pt x="10818" y="2311"/>
                    <a:pt x="10661" y="1129"/>
                    <a:pt x="10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2407375" y="2122825"/>
              <a:ext cx="283425" cy="442425"/>
            </a:xfrm>
            <a:custGeom>
              <a:avLst/>
              <a:gdLst/>
              <a:ahLst/>
              <a:cxnLst/>
              <a:rect l="l" t="t" r="r" b="b"/>
              <a:pathLst>
                <a:path w="11337" h="17697" extrusionOk="0">
                  <a:moveTo>
                    <a:pt x="559" y="0"/>
                  </a:moveTo>
                  <a:cubicBezTo>
                    <a:pt x="196" y="1247"/>
                    <a:pt x="0" y="2565"/>
                    <a:pt x="0" y="3931"/>
                  </a:cubicBezTo>
                  <a:cubicBezTo>
                    <a:pt x="0" y="10758"/>
                    <a:pt x="4878" y="16444"/>
                    <a:pt x="11336" y="17696"/>
                  </a:cubicBezTo>
                  <a:cubicBezTo>
                    <a:pt x="9067" y="11292"/>
                    <a:pt x="5474" y="5254"/>
                    <a:pt x="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3164200" y="1797125"/>
              <a:ext cx="432200" cy="279075"/>
            </a:xfrm>
            <a:custGeom>
              <a:avLst/>
              <a:gdLst/>
              <a:ahLst/>
              <a:cxnLst/>
              <a:rect l="l" t="t" r="r" b="b"/>
              <a:pathLst>
                <a:path w="17288" h="11163" extrusionOk="0">
                  <a:moveTo>
                    <a:pt x="17288" y="1"/>
                  </a:moveTo>
                  <a:cubicBezTo>
                    <a:pt x="11033" y="2297"/>
                    <a:pt x="5136" y="5865"/>
                    <a:pt x="1" y="10705"/>
                  </a:cubicBezTo>
                  <a:cubicBezTo>
                    <a:pt x="1140" y="11003"/>
                    <a:pt x="2335" y="11163"/>
                    <a:pt x="3566" y="11163"/>
                  </a:cubicBezTo>
                  <a:cubicBezTo>
                    <a:pt x="10328" y="11163"/>
                    <a:pt x="15970" y="6372"/>
                    <a:pt x="17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3174525" y="1375325"/>
              <a:ext cx="418825" cy="265600"/>
            </a:xfrm>
            <a:custGeom>
              <a:avLst/>
              <a:gdLst/>
              <a:ahLst/>
              <a:cxnLst/>
              <a:rect l="l" t="t" r="r" b="b"/>
              <a:pathLst>
                <a:path w="16753" h="10624" extrusionOk="0">
                  <a:moveTo>
                    <a:pt x="3165" y="1"/>
                  </a:moveTo>
                  <a:cubicBezTo>
                    <a:pt x="3161" y="1"/>
                    <a:pt x="3157" y="1"/>
                    <a:pt x="3153" y="1"/>
                  </a:cubicBezTo>
                  <a:cubicBezTo>
                    <a:pt x="2069" y="1"/>
                    <a:pt x="1014" y="123"/>
                    <a:pt x="0" y="356"/>
                  </a:cubicBezTo>
                  <a:cubicBezTo>
                    <a:pt x="5005" y="4968"/>
                    <a:pt x="10709" y="8387"/>
                    <a:pt x="16753" y="10623"/>
                  </a:cubicBezTo>
                  <a:cubicBezTo>
                    <a:pt x="15243" y="4524"/>
                    <a:pt x="9732" y="1"/>
                    <a:pt x="3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921050" y="1375200"/>
              <a:ext cx="429750" cy="270600"/>
            </a:xfrm>
            <a:custGeom>
              <a:avLst/>
              <a:gdLst/>
              <a:ahLst/>
              <a:cxnLst/>
              <a:rect l="l" t="t" r="r" b="b"/>
              <a:pathLst>
                <a:path w="17190" h="10824" extrusionOk="0">
                  <a:moveTo>
                    <a:pt x="13651" y="0"/>
                  </a:moveTo>
                  <a:cubicBezTo>
                    <a:pt x="7009" y="0"/>
                    <a:pt x="1443" y="4620"/>
                    <a:pt x="1" y="10824"/>
                  </a:cubicBezTo>
                  <a:cubicBezTo>
                    <a:pt x="6207" y="8609"/>
                    <a:pt x="12060" y="5152"/>
                    <a:pt x="17190" y="453"/>
                  </a:cubicBezTo>
                  <a:cubicBezTo>
                    <a:pt x="16056" y="158"/>
                    <a:pt x="14874" y="0"/>
                    <a:pt x="1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918350" y="1792650"/>
              <a:ext cx="442350" cy="283425"/>
            </a:xfrm>
            <a:custGeom>
              <a:avLst/>
              <a:gdLst/>
              <a:ahLst/>
              <a:cxnLst/>
              <a:rect l="l" t="t" r="r" b="b"/>
              <a:pathLst>
                <a:path w="17694" h="11337" extrusionOk="0">
                  <a:moveTo>
                    <a:pt x="0" y="1"/>
                  </a:moveTo>
                  <a:lnTo>
                    <a:pt x="0" y="1"/>
                  </a:lnTo>
                  <a:cubicBezTo>
                    <a:pt x="1250" y="6462"/>
                    <a:pt x="6933" y="11336"/>
                    <a:pt x="13762" y="11336"/>
                  </a:cubicBezTo>
                  <a:cubicBezTo>
                    <a:pt x="15129" y="11336"/>
                    <a:pt x="16446" y="11144"/>
                    <a:pt x="17693" y="10778"/>
                  </a:cubicBezTo>
                  <a:cubicBezTo>
                    <a:pt x="12445" y="5865"/>
                    <a:pt x="6401" y="227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2418750" y="879650"/>
              <a:ext cx="680625" cy="611950"/>
            </a:xfrm>
            <a:custGeom>
              <a:avLst/>
              <a:gdLst/>
              <a:ahLst/>
              <a:cxnLst/>
              <a:rect l="l" t="t" r="r" b="b"/>
              <a:pathLst>
                <a:path w="27225" h="24478" extrusionOk="0">
                  <a:moveTo>
                    <a:pt x="13557" y="1"/>
                  </a:moveTo>
                  <a:cubicBezTo>
                    <a:pt x="12578" y="1"/>
                    <a:pt x="11624" y="104"/>
                    <a:pt x="10702" y="293"/>
                  </a:cubicBezTo>
                  <a:cubicBezTo>
                    <a:pt x="8403" y="6548"/>
                    <a:pt x="4838" y="12448"/>
                    <a:pt x="1" y="17583"/>
                  </a:cubicBezTo>
                  <a:cubicBezTo>
                    <a:pt x="622" y="19955"/>
                    <a:pt x="1850" y="22081"/>
                    <a:pt x="3509" y="23786"/>
                  </a:cubicBezTo>
                  <a:cubicBezTo>
                    <a:pt x="3618" y="23889"/>
                    <a:pt x="3723" y="23998"/>
                    <a:pt x="3829" y="24106"/>
                  </a:cubicBezTo>
                  <a:lnTo>
                    <a:pt x="3889" y="24168"/>
                  </a:lnTo>
                  <a:cubicBezTo>
                    <a:pt x="3997" y="24274"/>
                    <a:pt x="4108" y="24375"/>
                    <a:pt x="4222" y="24478"/>
                  </a:cubicBezTo>
                  <a:cubicBezTo>
                    <a:pt x="4271" y="24429"/>
                    <a:pt x="4317" y="24385"/>
                    <a:pt x="4363" y="24337"/>
                  </a:cubicBezTo>
                  <a:cubicBezTo>
                    <a:pt x="10407" y="18291"/>
                    <a:pt x="13527" y="10428"/>
                    <a:pt x="13714" y="2506"/>
                  </a:cubicBezTo>
                  <a:cubicBezTo>
                    <a:pt x="13904" y="10417"/>
                    <a:pt x="17019" y="18285"/>
                    <a:pt x="23063" y="24331"/>
                  </a:cubicBezTo>
                  <a:lnTo>
                    <a:pt x="23233" y="24168"/>
                  </a:lnTo>
                  <a:lnTo>
                    <a:pt x="23296" y="24106"/>
                  </a:lnTo>
                  <a:cubicBezTo>
                    <a:pt x="23396" y="23998"/>
                    <a:pt x="23502" y="23889"/>
                    <a:pt x="23613" y="23786"/>
                  </a:cubicBezTo>
                  <a:cubicBezTo>
                    <a:pt x="25373" y="21983"/>
                    <a:pt x="26644" y="19709"/>
                    <a:pt x="27224" y="17174"/>
                  </a:cubicBezTo>
                  <a:cubicBezTo>
                    <a:pt x="22615" y="12163"/>
                    <a:pt x="19191" y="6462"/>
                    <a:pt x="16951" y="415"/>
                  </a:cubicBezTo>
                  <a:cubicBezTo>
                    <a:pt x="15862" y="144"/>
                    <a:pt x="14728" y="1"/>
                    <a:pt x="1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2524300" y="942275"/>
              <a:ext cx="471025" cy="632900"/>
            </a:xfrm>
            <a:custGeom>
              <a:avLst/>
              <a:gdLst/>
              <a:ahLst/>
              <a:cxnLst/>
              <a:rect l="l" t="t" r="r" b="b"/>
              <a:pathLst>
                <a:path w="18841" h="25316" extrusionOk="0">
                  <a:moveTo>
                    <a:pt x="9492" y="1"/>
                  </a:moveTo>
                  <a:cubicBezTo>
                    <a:pt x="9305" y="7923"/>
                    <a:pt x="6185" y="15791"/>
                    <a:pt x="141" y="21832"/>
                  </a:cubicBezTo>
                  <a:cubicBezTo>
                    <a:pt x="95" y="21880"/>
                    <a:pt x="46" y="21924"/>
                    <a:pt x="0" y="21973"/>
                  </a:cubicBezTo>
                  <a:cubicBezTo>
                    <a:pt x="1895" y="23662"/>
                    <a:pt x="4254" y="24852"/>
                    <a:pt x="6862" y="25315"/>
                  </a:cubicBezTo>
                  <a:cubicBezTo>
                    <a:pt x="8497" y="23006"/>
                    <a:pt x="9343" y="20305"/>
                    <a:pt x="9408" y="17594"/>
                  </a:cubicBezTo>
                  <a:cubicBezTo>
                    <a:pt x="9473" y="20294"/>
                    <a:pt x="10314" y="22981"/>
                    <a:pt x="11935" y="25294"/>
                  </a:cubicBezTo>
                  <a:cubicBezTo>
                    <a:pt x="14573" y="24798"/>
                    <a:pt x="16948" y="23567"/>
                    <a:pt x="18841" y="21823"/>
                  </a:cubicBezTo>
                  <a:cubicBezTo>
                    <a:pt x="12797" y="15775"/>
                    <a:pt x="9682" y="7912"/>
                    <a:pt x="9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2695850" y="1382050"/>
              <a:ext cx="126850" cy="198550"/>
            </a:xfrm>
            <a:custGeom>
              <a:avLst/>
              <a:gdLst/>
              <a:ahLst/>
              <a:cxnLst/>
              <a:rect l="l" t="t" r="r" b="b"/>
              <a:pathLst>
                <a:path w="5074" h="7942" extrusionOk="0">
                  <a:moveTo>
                    <a:pt x="2546" y="0"/>
                  </a:moveTo>
                  <a:cubicBezTo>
                    <a:pt x="2481" y="2711"/>
                    <a:pt x="1635" y="5415"/>
                    <a:pt x="0" y="7724"/>
                  </a:cubicBezTo>
                  <a:cubicBezTo>
                    <a:pt x="803" y="7868"/>
                    <a:pt x="1635" y="7941"/>
                    <a:pt x="2478" y="7941"/>
                  </a:cubicBezTo>
                  <a:cubicBezTo>
                    <a:pt x="3365" y="7941"/>
                    <a:pt x="4233" y="7860"/>
                    <a:pt x="5073" y="7703"/>
                  </a:cubicBezTo>
                  <a:cubicBezTo>
                    <a:pt x="3455" y="5390"/>
                    <a:pt x="2611" y="2703"/>
                    <a:pt x="2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911825" y="1386525"/>
              <a:ext cx="615350" cy="675575"/>
            </a:xfrm>
            <a:custGeom>
              <a:avLst/>
              <a:gdLst/>
              <a:ahLst/>
              <a:cxnLst/>
              <a:rect l="l" t="t" r="r" b="b"/>
              <a:pathLst>
                <a:path w="24614" h="27023" extrusionOk="0">
                  <a:moveTo>
                    <a:pt x="17556" y="0"/>
                  </a:moveTo>
                  <a:cubicBezTo>
                    <a:pt x="12424" y="4699"/>
                    <a:pt x="6567" y="8156"/>
                    <a:pt x="367" y="10371"/>
                  </a:cubicBezTo>
                  <a:cubicBezTo>
                    <a:pt x="126" y="11395"/>
                    <a:pt x="1" y="12466"/>
                    <a:pt x="1" y="13564"/>
                  </a:cubicBezTo>
                  <a:cubicBezTo>
                    <a:pt x="1" y="14481"/>
                    <a:pt x="90" y="15378"/>
                    <a:pt x="258" y="16246"/>
                  </a:cubicBezTo>
                  <a:cubicBezTo>
                    <a:pt x="6660" y="18518"/>
                    <a:pt x="12700" y="22110"/>
                    <a:pt x="17952" y="27023"/>
                  </a:cubicBezTo>
                  <a:cubicBezTo>
                    <a:pt x="20132" y="26388"/>
                    <a:pt x="22092" y="25236"/>
                    <a:pt x="23691" y="23712"/>
                  </a:cubicBezTo>
                  <a:cubicBezTo>
                    <a:pt x="23713" y="23688"/>
                    <a:pt x="23732" y="23669"/>
                    <a:pt x="23754" y="23650"/>
                  </a:cubicBezTo>
                  <a:cubicBezTo>
                    <a:pt x="23854" y="23542"/>
                    <a:pt x="23960" y="23433"/>
                    <a:pt x="24071" y="23330"/>
                  </a:cubicBezTo>
                  <a:cubicBezTo>
                    <a:pt x="24258" y="23140"/>
                    <a:pt x="24442" y="22942"/>
                    <a:pt x="24613" y="22742"/>
                  </a:cubicBezTo>
                  <a:cubicBezTo>
                    <a:pt x="18494" y="16639"/>
                    <a:pt x="10512" y="13529"/>
                    <a:pt x="2503" y="13415"/>
                  </a:cubicBezTo>
                  <a:cubicBezTo>
                    <a:pt x="10455" y="13312"/>
                    <a:pt x="18375" y="10240"/>
                    <a:pt x="24475" y="4230"/>
                  </a:cubicBezTo>
                  <a:cubicBezTo>
                    <a:pt x="24375" y="4113"/>
                    <a:pt x="24272" y="4005"/>
                    <a:pt x="24166" y="3896"/>
                  </a:cubicBezTo>
                  <a:lnTo>
                    <a:pt x="24106" y="3837"/>
                  </a:lnTo>
                  <a:cubicBezTo>
                    <a:pt x="24003" y="3728"/>
                    <a:pt x="23900" y="3620"/>
                    <a:pt x="23786" y="3514"/>
                  </a:cubicBezTo>
                  <a:cubicBezTo>
                    <a:pt x="22073" y="1849"/>
                    <a:pt x="19936" y="618"/>
                    <a:pt x="17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974400" y="1492125"/>
              <a:ext cx="633300" cy="463100"/>
            </a:xfrm>
            <a:custGeom>
              <a:avLst/>
              <a:gdLst/>
              <a:ahLst/>
              <a:cxnLst/>
              <a:rect l="l" t="t" r="r" b="b"/>
              <a:pathLst>
                <a:path w="25332" h="18524" extrusionOk="0">
                  <a:moveTo>
                    <a:pt x="21972" y="0"/>
                  </a:moveTo>
                  <a:cubicBezTo>
                    <a:pt x="15872" y="6014"/>
                    <a:pt x="7952" y="9083"/>
                    <a:pt x="0" y="9189"/>
                  </a:cubicBezTo>
                  <a:cubicBezTo>
                    <a:pt x="8009" y="9305"/>
                    <a:pt x="15991" y="12415"/>
                    <a:pt x="22110" y="18523"/>
                  </a:cubicBezTo>
                  <a:cubicBezTo>
                    <a:pt x="23748" y="16634"/>
                    <a:pt x="24889" y="14307"/>
                    <a:pt x="25331" y="11737"/>
                  </a:cubicBezTo>
                  <a:cubicBezTo>
                    <a:pt x="23005" y="10135"/>
                    <a:pt x="20302" y="9313"/>
                    <a:pt x="17591" y="9278"/>
                  </a:cubicBezTo>
                  <a:cubicBezTo>
                    <a:pt x="20294" y="9243"/>
                    <a:pt x="22989" y="8427"/>
                    <a:pt x="25309" y="6830"/>
                  </a:cubicBezTo>
                  <a:cubicBezTo>
                    <a:pt x="24840" y="4235"/>
                    <a:pt x="23656" y="1890"/>
                    <a:pt x="21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2414225" y="1662800"/>
              <a:ext cx="198625" cy="122775"/>
            </a:xfrm>
            <a:custGeom>
              <a:avLst/>
              <a:gdLst/>
              <a:ahLst/>
              <a:cxnLst/>
              <a:rect l="l" t="t" r="r" b="b"/>
              <a:pathLst>
                <a:path w="7945" h="4911" extrusionOk="0">
                  <a:moveTo>
                    <a:pt x="7722" y="0"/>
                  </a:moveTo>
                  <a:cubicBezTo>
                    <a:pt x="5398" y="1597"/>
                    <a:pt x="2706" y="2413"/>
                    <a:pt x="0" y="2446"/>
                  </a:cubicBezTo>
                  <a:cubicBezTo>
                    <a:pt x="2709" y="2486"/>
                    <a:pt x="5412" y="3308"/>
                    <a:pt x="7738" y="4910"/>
                  </a:cubicBezTo>
                  <a:cubicBezTo>
                    <a:pt x="7874" y="4132"/>
                    <a:pt x="7944" y="3332"/>
                    <a:pt x="7944" y="2513"/>
                  </a:cubicBezTo>
                  <a:cubicBezTo>
                    <a:pt x="7944" y="1657"/>
                    <a:pt x="7866" y="813"/>
                    <a:pt x="77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2991975" y="1384150"/>
              <a:ext cx="611825" cy="680525"/>
            </a:xfrm>
            <a:custGeom>
              <a:avLst/>
              <a:gdLst/>
              <a:ahLst/>
              <a:cxnLst/>
              <a:rect l="l" t="t" r="r" b="b"/>
              <a:pathLst>
                <a:path w="24473" h="27221" extrusionOk="0">
                  <a:moveTo>
                    <a:pt x="7305" y="0"/>
                  </a:moveTo>
                  <a:cubicBezTo>
                    <a:pt x="4762" y="578"/>
                    <a:pt x="2487" y="1852"/>
                    <a:pt x="684" y="3606"/>
                  </a:cubicBezTo>
                  <a:cubicBezTo>
                    <a:pt x="575" y="3709"/>
                    <a:pt x="472" y="3818"/>
                    <a:pt x="367" y="3926"/>
                  </a:cubicBezTo>
                  <a:lnTo>
                    <a:pt x="304" y="3988"/>
                  </a:lnTo>
                  <a:cubicBezTo>
                    <a:pt x="247" y="4043"/>
                    <a:pt x="193" y="4100"/>
                    <a:pt x="142" y="4162"/>
                  </a:cubicBezTo>
                  <a:cubicBezTo>
                    <a:pt x="6190" y="10208"/>
                    <a:pt x="14058" y="13320"/>
                    <a:pt x="21967" y="13508"/>
                  </a:cubicBezTo>
                  <a:cubicBezTo>
                    <a:pt x="14045" y="13697"/>
                    <a:pt x="6180" y="16815"/>
                    <a:pt x="136" y="22859"/>
                  </a:cubicBezTo>
                  <a:cubicBezTo>
                    <a:pt x="90" y="22905"/>
                    <a:pt x="44" y="22951"/>
                    <a:pt x="1" y="22997"/>
                  </a:cubicBezTo>
                  <a:cubicBezTo>
                    <a:pt x="134" y="23143"/>
                    <a:pt x="264" y="23284"/>
                    <a:pt x="399" y="23425"/>
                  </a:cubicBezTo>
                  <a:cubicBezTo>
                    <a:pt x="508" y="23528"/>
                    <a:pt x="613" y="23637"/>
                    <a:pt x="719" y="23745"/>
                  </a:cubicBezTo>
                  <a:cubicBezTo>
                    <a:pt x="738" y="23767"/>
                    <a:pt x="760" y="23783"/>
                    <a:pt x="779" y="23807"/>
                  </a:cubicBezTo>
                  <a:cubicBezTo>
                    <a:pt x="2468" y="25421"/>
                    <a:pt x="4558" y="26614"/>
                    <a:pt x="6890" y="27221"/>
                  </a:cubicBezTo>
                  <a:cubicBezTo>
                    <a:pt x="12025" y="22384"/>
                    <a:pt x="17922" y="18819"/>
                    <a:pt x="24177" y="16520"/>
                  </a:cubicBezTo>
                  <a:cubicBezTo>
                    <a:pt x="24372" y="15598"/>
                    <a:pt x="24472" y="14641"/>
                    <a:pt x="24472" y="13659"/>
                  </a:cubicBezTo>
                  <a:cubicBezTo>
                    <a:pt x="24472" y="12491"/>
                    <a:pt x="24326" y="11355"/>
                    <a:pt x="24055" y="10268"/>
                  </a:cubicBezTo>
                  <a:cubicBezTo>
                    <a:pt x="18014" y="8034"/>
                    <a:pt x="12310" y="4612"/>
                    <a:pt x="7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2908275" y="1488175"/>
              <a:ext cx="632875" cy="470900"/>
            </a:xfrm>
            <a:custGeom>
              <a:avLst/>
              <a:gdLst/>
              <a:ahLst/>
              <a:cxnLst/>
              <a:rect l="l" t="t" r="r" b="b"/>
              <a:pathLst>
                <a:path w="25315" h="18836" extrusionOk="0">
                  <a:moveTo>
                    <a:pt x="3492" y="1"/>
                  </a:moveTo>
                  <a:cubicBezTo>
                    <a:pt x="1744" y="1893"/>
                    <a:pt x="515" y="4271"/>
                    <a:pt x="22" y="6904"/>
                  </a:cubicBezTo>
                  <a:cubicBezTo>
                    <a:pt x="2335" y="8522"/>
                    <a:pt x="5024" y="9366"/>
                    <a:pt x="7727" y="9431"/>
                  </a:cubicBezTo>
                  <a:cubicBezTo>
                    <a:pt x="5011" y="9496"/>
                    <a:pt x="2313" y="10344"/>
                    <a:pt x="0" y="11974"/>
                  </a:cubicBezTo>
                  <a:lnTo>
                    <a:pt x="0" y="11976"/>
                  </a:lnTo>
                  <a:cubicBezTo>
                    <a:pt x="464" y="14582"/>
                    <a:pt x="1651" y="16941"/>
                    <a:pt x="3349" y="18836"/>
                  </a:cubicBezTo>
                  <a:cubicBezTo>
                    <a:pt x="3392" y="18790"/>
                    <a:pt x="3435" y="18744"/>
                    <a:pt x="3484" y="18698"/>
                  </a:cubicBezTo>
                  <a:cubicBezTo>
                    <a:pt x="9530" y="12654"/>
                    <a:pt x="17393" y="9536"/>
                    <a:pt x="25315" y="9347"/>
                  </a:cubicBezTo>
                  <a:cubicBezTo>
                    <a:pt x="17406" y="9159"/>
                    <a:pt x="9541" y="6047"/>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2902850" y="1660700"/>
              <a:ext cx="198625" cy="126825"/>
            </a:xfrm>
            <a:custGeom>
              <a:avLst/>
              <a:gdLst/>
              <a:ahLst/>
              <a:cxnLst/>
              <a:rect l="l" t="t" r="r" b="b"/>
              <a:pathLst>
                <a:path w="7945" h="5073" extrusionOk="0">
                  <a:moveTo>
                    <a:pt x="242" y="0"/>
                  </a:moveTo>
                  <a:cubicBezTo>
                    <a:pt x="82" y="841"/>
                    <a:pt x="0" y="1708"/>
                    <a:pt x="0" y="2595"/>
                  </a:cubicBezTo>
                  <a:cubicBezTo>
                    <a:pt x="0" y="3443"/>
                    <a:pt x="74" y="4265"/>
                    <a:pt x="217" y="5073"/>
                  </a:cubicBezTo>
                  <a:cubicBezTo>
                    <a:pt x="2533" y="3446"/>
                    <a:pt x="5230" y="2597"/>
                    <a:pt x="7944" y="2530"/>
                  </a:cubicBezTo>
                  <a:cubicBezTo>
                    <a:pt x="5244" y="2467"/>
                    <a:pt x="2552" y="1627"/>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2421350" y="1956275"/>
              <a:ext cx="675650" cy="615400"/>
            </a:xfrm>
            <a:custGeom>
              <a:avLst/>
              <a:gdLst/>
              <a:ahLst/>
              <a:cxnLst/>
              <a:rect l="l" t="t" r="r" b="b"/>
              <a:pathLst>
                <a:path w="27026" h="24616" extrusionOk="0">
                  <a:moveTo>
                    <a:pt x="4281" y="1"/>
                  </a:moveTo>
                  <a:cubicBezTo>
                    <a:pt x="4080" y="171"/>
                    <a:pt x="3885" y="353"/>
                    <a:pt x="3690" y="537"/>
                  </a:cubicBezTo>
                  <a:cubicBezTo>
                    <a:pt x="3582" y="643"/>
                    <a:pt x="3478" y="752"/>
                    <a:pt x="3373" y="860"/>
                  </a:cubicBezTo>
                  <a:cubicBezTo>
                    <a:pt x="3351" y="882"/>
                    <a:pt x="3332" y="898"/>
                    <a:pt x="3310" y="922"/>
                  </a:cubicBezTo>
                  <a:cubicBezTo>
                    <a:pt x="1787" y="2522"/>
                    <a:pt x="637" y="4482"/>
                    <a:pt x="0" y="6662"/>
                  </a:cubicBezTo>
                  <a:cubicBezTo>
                    <a:pt x="4915" y="11914"/>
                    <a:pt x="8508" y="17952"/>
                    <a:pt x="10777" y="24358"/>
                  </a:cubicBezTo>
                  <a:cubicBezTo>
                    <a:pt x="11645" y="24526"/>
                    <a:pt x="12539" y="24616"/>
                    <a:pt x="13458" y="24616"/>
                  </a:cubicBezTo>
                  <a:cubicBezTo>
                    <a:pt x="14557" y="24616"/>
                    <a:pt x="15627" y="24488"/>
                    <a:pt x="16655" y="24244"/>
                  </a:cubicBezTo>
                  <a:cubicBezTo>
                    <a:pt x="18867" y="18044"/>
                    <a:pt x="22327" y="12188"/>
                    <a:pt x="27025" y="7058"/>
                  </a:cubicBezTo>
                  <a:cubicBezTo>
                    <a:pt x="26418" y="4721"/>
                    <a:pt x="25222" y="2620"/>
                    <a:pt x="23604" y="922"/>
                  </a:cubicBezTo>
                  <a:cubicBezTo>
                    <a:pt x="23585" y="898"/>
                    <a:pt x="23563" y="876"/>
                    <a:pt x="23544" y="860"/>
                  </a:cubicBezTo>
                  <a:cubicBezTo>
                    <a:pt x="23441" y="752"/>
                    <a:pt x="23338" y="643"/>
                    <a:pt x="23224" y="537"/>
                  </a:cubicBezTo>
                  <a:cubicBezTo>
                    <a:pt x="23086" y="402"/>
                    <a:pt x="22945" y="272"/>
                    <a:pt x="22799" y="142"/>
                  </a:cubicBezTo>
                  <a:cubicBezTo>
                    <a:pt x="16782" y="6242"/>
                    <a:pt x="13719" y="14159"/>
                    <a:pt x="13610" y="22111"/>
                  </a:cubicBezTo>
                  <a:cubicBezTo>
                    <a:pt x="13499" y="14102"/>
                    <a:pt x="10387" y="6117"/>
                    <a:pt x="4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2528375" y="1875750"/>
              <a:ext cx="462950" cy="633300"/>
            </a:xfrm>
            <a:custGeom>
              <a:avLst/>
              <a:gdLst/>
              <a:ahLst/>
              <a:cxnLst/>
              <a:rect l="l" t="t" r="r" b="b"/>
              <a:pathLst>
                <a:path w="18518" h="25332" extrusionOk="0">
                  <a:moveTo>
                    <a:pt x="6783" y="1"/>
                  </a:moveTo>
                  <a:cubicBezTo>
                    <a:pt x="4216" y="443"/>
                    <a:pt x="1887" y="1584"/>
                    <a:pt x="0" y="3222"/>
                  </a:cubicBezTo>
                  <a:cubicBezTo>
                    <a:pt x="6106" y="9338"/>
                    <a:pt x="9218" y="17323"/>
                    <a:pt x="9329" y="25332"/>
                  </a:cubicBezTo>
                  <a:cubicBezTo>
                    <a:pt x="9438" y="17380"/>
                    <a:pt x="12504" y="9463"/>
                    <a:pt x="18518" y="3363"/>
                  </a:cubicBezTo>
                  <a:cubicBezTo>
                    <a:pt x="16633" y="1676"/>
                    <a:pt x="14285" y="494"/>
                    <a:pt x="11688" y="22"/>
                  </a:cubicBezTo>
                  <a:cubicBezTo>
                    <a:pt x="10094" y="2341"/>
                    <a:pt x="9280" y="5035"/>
                    <a:pt x="9245" y="7739"/>
                  </a:cubicBezTo>
                  <a:cubicBezTo>
                    <a:pt x="9207" y="5030"/>
                    <a:pt x="8389" y="2327"/>
                    <a:pt x="6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2697950" y="1870675"/>
              <a:ext cx="122650" cy="198625"/>
            </a:xfrm>
            <a:custGeom>
              <a:avLst/>
              <a:gdLst/>
              <a:ahLst/>
              <a:cxnLst/>
              <a:rect l="l" t="t" r="r" b="b"/>
              <a:pathLst>
                <a:path w="4906" h="7945" extrusionOk="0">
                  <a:moveTo>
                    <a:pt x="2394" y="0"/>
                  </a:moveTo>
                  <a:cubicBezTo>
                    <a:pt x="1581" y="0"/>
                    <a:pt x="779" y="71"/>
                    <a:pt x="0" y="206"/>
                  </a:cubicBezTo>
                  <a:cubicBezTo>
                    <a:pt x="1606" y="2533"/>
                    <a:pt x="2424" y="5236"/>
                    <a:pt x="2462" y="7944"/>
                  </a:cubicBezTo>
                  <a:cubicBezTo>
                    <a:pt x="2500" y="5241"/>
                    <a:pt x="3314" y="2546"/>
                    <a:pt x="4905" y="228"/>
                  </a:cubicBezTo>
                  <a:cubicBezTo>
                    <a:pt x="4092" y="79"/>
                    <a:pt x="3254" y="0"/>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1" name="Google Shape;2851;p48"/>
          <p:cNvSpPr/>
          <p:nvPr/>
        </p:nvSpPr>
        <p:spPr>
          <a:xfrm>
            <a:off x="441960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txBox="1">
            <a:spLocks noGrp="1"/>
          </p:cNvSpPr>
          <p:nvPr>
            <p:ph type="subTitle" idx="1"/>
          </p:nvPr>
        </p:nvSpPr>
        <p:spPr>
          <a:xfrm>
            <a:off x="4753975" y="3371850"/>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Motivation and about </a:t>
            </a:r>
            <a:r>
              <a:rPr lang="en-US" dirty="0" err="1">
                <a:solidFill>
                  <a:schemeClr val="dk2"/>
                </a:solidFill>
              </a:rPr>
              <a:t>safirni</a:t>
            </a:r>
            <a:endParaRPr dirty="0">
              <a:solidFill>
                <a:schemeClr val="dk2"/>
              </a:solidFill>
            </a:endParaRPr>
          </a:p>
          <a:p>
            <a:pPr marL="0" lvl="0" indent="0" algn="ctr" rtl="0">
              <a:spcBef>
                <a:spcPts val="0"/>
              </a:spcBef>
              <a:spcAft>
                <a:spcPts val="0"/>
              </a:spcAft>
              <a:buNone/>
            </a:pPr>
            <a:endParaRPr dirty="0">
              <a:solidFill>
                <a:schemeClr val="dk2"/>
              </a:solidFill>
            </a:endParaRPr>
          </a:p>
        </p:txBody>
      </p:sp>
      <p:sp>
        <p:nvSpPr>
          <p:cNvPr id="2854" name="Google Shape;2854;p48"/>
          <p:cNvSpPr txBox="1">
            <a:spLocks noGrp="1"/>
          </p:cNvSpPr>
          <p:nvPr>
            <p:ph type="title"/>
          </p:nvPr>
        </p:nvSpPr>
        <p:spPr>
          <a:xfrm>
            <a:off x="4753975" y="2173050"/>
            <a:ext cx="3543300" cy="11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8D5E0A"/>
                </a:solidFill>
              </a:rPr>
              <a:t>About us </a:t>
            </a:r>
            <a:endParaRPr dirty="0">
              <a:solidFill>
                <a:srgbClr val="8D5E0A"/>
              </a:solidFill>
            </a:endParaRPr>
          </a:p>
        </p:txBody>
      </p:sp>
      <p:sp>
        <p:nvSpPr>
          <p:cNvPr id="2855" name="Google Shape;2855;p48"/>
          <p:cNvSpPr txBox="1">
            <a:spLocks noGrp="1"/>
          </p:cNvSpPr>
          <p:nvPr>
            <p:ph type="title" idx="2"/>
          </p:nvPr>
        </p:nvSpPr>
        <p:spPr>
          <a:xfrm>
            <a:off x="5610626" y="1042650"/>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latin typeface="Unbounded"/>
              <a:ea typeface="Unbounded"/>
              <a:cs typeface="Unbounded"/>
              <a:sym typeface="Unbounded"/>
            </a:endParaRPr>
          </a:p>
        </p:txBody>
      </p:sp>
      <p:grpSp>
        <p:nvGrpSpPr>
          <p:cNvPr id="2856" name="Google Shape;2856;p48"/>
          <p:cNvGrpSpPr/>
          <p:nvPr/>
        </p:nvGrpSpPr>
        <p:grpSpPr>
          <a:xfrm>
            <a:off x="4820450" y="4298700"/>
            <a:ext cx="3781350" cy="207000"/>
            <a:chOff x="4820450" y="4298700"/>
            <a:chExt cx="3781350" cy="207000"/>
          </a:xfrm>
        </p:grpSpPr>
        <p:sp>
          <p:nvSpPr>
            <p:cNvPr id="2857" name="Google Shape;2857;p48"/>
            <p:cNvSpPr/>
            <p:nvPr/>
          </p:nvSpPr>
          <p:spPr>
            <a:xfrm>
              <a:off x="6612463" y="4298700"/>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8" name="Google Shape;2858;p48"/>
            <p:cNvCxnSpPr/>
            <p:nvPr/>
          </p:nvCxnSpPr>
          <p:spPr>
            <a:xfrm>
              <a:off x="4820450" y="4402525"/>
              <a:ext cx="1704900" cy="0"/>
            </a:xfrm>
            <a:prstGeom prst="straightConnector1">
              <a:avLst/>
            </a:prstGeom>
            <a:noFill/>
            <a:ln w="9525" cap="flat" cmpd="sng">
              <a:solidFill>
                <a:schemeClr val="dk2"/>
              </a:solidFill>
              <a:prstDash val="solid"/>
              <a:round/>
              <a:headEnd type="none" w="med" len="med"/>
              <a:tailEnd type="none" w="med" len="med"/>
            </a:ln>
          </p:spPr>
        </p:cxnSp>
        <p:cxnSp>
          <p:nvCxnSpPr>
            <p:cNvPr id="2859" name="Google Shape;2859;p48"/>
            <p:cNvCxnSpPr/>
            <p:nvPr/>
          </p:nvCxnSpPr>
          <p:spPr>
            <a:xfrm>
              <a:off x="6896900" y="4402525"/>
              <a:ext cx="1704900" cy="0"/>
            </a:xfrm>
            <a:prstGeom prst="straightConnector1">
              <a:avLst/>
            </a:prstGeom>
            <a:noFill/>
            <a:ln w="9525" cap="flat" cmpd="sng">
              <a:solidFill>
                <a:schemeClr val="dk2"/>
              </a:solidFill>
              <a:prstDash val="solid"/>
              <a:round/>
              <a:headEnd type="none" w="med" len="med"/>
              <a:tailEnd type="none" w="med" len="med"/>
            </a:ln>
          </p:spPr>
        </p:cxnSp>
      </p:grpSp>
      <p:pic>
        <p:nvPicPr>
          <p:cNvPr id="5" name="Google Shape;2900;p51">
            <a:extLst>
              <a:ext uri="{FF2B5EF4-FFF2-40B4-BE49-F238E27FC236}">
                <a16:creationId xmlns:a16="http://schemas.microsoft.com/office/drawing/2014/main" id="{17B80B82-D053-E321-63BE-F7A914E9C39C}"/>
              </a:ext>
            </a:extLst>
          </p:cNvPr>
          <p:cNvPicPr preferRelativeResize="0">
            <a:picLocks noGrp="1"/>
          </p:cNvPicPr>
          <p:nvPr>
            <p:ph type="pic" idx="3"/>
          </p:nvPr>
        </p:nvPicPr>
        <p:blipFill rotWithShape="1">
          <a:blip r:embed="rId3">
            <a:alphaModFix/>
          </a:blip>
          <a:srcRect t="9640" b="9640"/>
          <a:stretch/>
        </p:blipFill>
        <p:spPr>
          <a:xfrm>
            <a:off x="484188" y="323850"/>
            <a:ext cx="3730625" cy="4514850"/>
          </a:xfrm>
          <a:prstGeom prst="ellipse">
            <a:avLst/>
          </a:prstGeom>
          <a:noFill/>
          <a:ln w="114300" cap="flat" cmpd="sng">
            <a:solidFill>
              <a:schemeClr val="accent5"/>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49"/>
          <p:cNvSpPr txBox="1">
            <a:spLocks noGrp="1"/>
          </p:cNvSpPr>
          <p:nvPr>
            <p:ph type="title"/>
          </p:nvPr>
        </p:nvSpPr>
        <p:spPr>
          <a:xfrm>
            <a:off x="720000" y="555477"/>
            <a:ext cx="7704000" cy="6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us </a:t>
            </a:r>
            <a:endParaRPr dirty="0"/>
          </a:p>
        </p:txBody>
      </p:sp>
      <p:pic>
        <p:nvPicPr>
          <p:cNvPr id="21" name="Picture 20">
            <a:extLst>
              <a:ext uri="{FF2B5EF4-FFF2-40B4-BE49-F238E27FC236}">
                <a16:creationId xmlns:a16="http://schemas.microsoft.com/office/drawing/2014/main" id="{48219E53-57DB-0B67-13B7-90C198AD26B1}"/>
              </a:ext>
            </a:extLst>
          </p:cNvPr>
          <p:cNvPicPr>
            <a:picLocks noChangeAspect="1"/>
          </p:cNvPicPr>
          <p:nvPr/>
        </p:nvPicPr>
        <p:blipFill rotWithShape="1">
          <a:blip r:embed="rId3"/>
          <a:srcRect t="8845" r="-1591" b="10282"/>
          <a:stretch/>
        </p:blipFill>
        <p:spPr>
          <a:xfrm>
            <a:off x="1921668" y="1182177"/>
            <a:ext cx="5472113" cy="2450307"/>
          </a:xfrm>
          <a:prstGeom prst="rect">
            <a:avLst/>
          </a:prstGeom>
        </p:spPr>
      </p:pic>
      <p:sp>
        <p:nvSpPr>
          <p:cNvPr id="22" name="Google Shape;2853;p48">
            <a:extLst>
              <a:ext uri="{FF2B5EF4-FFF2-40B4-BE49-F238E27FC236}">
                <a16:creationId xmlns:a16="http://schemas.microsoft.com/office/drawing/2014/main" id="{2F31A029-30B3-85A7-352B-993529DAECC7}"/>
              </a:ext>
            </a:extLst>
          </p:cNvPr>
          <p:cNvSpPr txBox="1">
            <a:spLocks noGrp="1"/>
          </p:cNvSpPr>
          <p:nvPr>
            <p:ph type="subTitle" idx="1"/>
          </p:nvPr>
        </p:nvSpPr>
        <p:spPr>
          <a:xfrm>
            <a:off x="1921667" y="3746223"/>
            <a:ext cx="5472113"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The motivation and what is the goals and who we are </a:t>
            </a:r>
            <a:endParaRPr dirty="0">
              <a:solidFill>
                <a:schemeClr val="dk2"/>
              </a:solidFill>
            </a:endParaRPr>
          </a:p>
          <a:p>
            <a:pPr marL="0" lvl="0" indent="0" algn="ctr" rtl="0">
              <a:spcBef>
                <a:spcPts val="0"/>
              </a:spcBef>
              <a:spcAft>
                <a:spcPts val="0"/>
              </a:spcAft>
              <a:buNone/>
            </a:pPr>
            <a:endParaRPr dirty="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grpSp>
        <p:nvGrpSpPr>
          <p:cNvPr id="3228" name="Google Shape;3228;p58"/>
          <p:cNvGrpSpPr/>
          <p:nvPr/>
        </p:nvGrpSpPr>
        <p:grpSpPr>
          <a:xfrm>
            <a:off x="4603580" y="-42561"/>
            <a:ext cx="4537960" cy="5638242"/>
            <a:chOff x="4603580" y="-42561"/>
            <a:chExt cx="4537960" cy="5638242"/>
          </a:xfrm>
        </p:grpSpPr>
        <p:grpSp>
          <p:nvGrpSpPr>
            <p:cNvPr id="3229" name="Google Shape;3229;p58"/>
            <p:cNvGrpSpPr/>
            <p:nvPr/>
          </p:nvGrpSpPr>
          <p:grpSpPr>
            <a:xfrm rot="5400000">
              <a:off x="4611500" y="-40491"/>
              <a:ext cx="1132565" cy="1132627"/>
              <a:chOff x="2597500" y="4013750"/>
              <a:chExt cx="798875" cy="795775"/>
            </a:xfrm>
          </p:grpSpPr>
          <p:sp>
            <p:nvSpPr>
              <p:cNvPr id="3230" name="Google Shape;323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8"/>
            <p:cNvGrpSpPr/>
            <p:nvPr/>
          </p:nvGrpSpPr>
          <p:grpSpPr>
            <a:xfrm>
              <a:off x="6867502" y="-36633"/>
              <a:ext cx="1132593" cy="1120736"/>
              <a:chOff x="1337400" y="4022625"/>
              <a:chExt cx="795975" cy="798700"/>
            </a:xfrm>
          </p:grpSpPr>
          <p:sp>
            <p:nvSpPr>
              <p:cNvPr id="3238" name="Google Shape;323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58"/>
            <p:cNvGrpSpPr/>
            <p:nvPr/>
          </p:nvGrpSpPr>
          <p:grpSpPr>
            <a:xfrm>
              <a:off x="8002613" y="1090590"/>
              <a:ext cx="1132593" cy="1120736"/>
              <a:chOff x="1337400" y="4022625"/>
              <a:chExt cx="795975" cy="798700"/>
            </a:xfrm>
          </p:grpSpPr>
          <p:sp>
            <p:nvSpPr>
              <p:cNvPr id="3242" name="Google Shape;324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58"/>
            <p:cNvGrpSpPr/>
            <p:nvPr/>
          </p:nvGrpSpPr>
          <p:grpSpPr>
            <a:xfrm>
              <a:off x="4613043" y="1086797"/>
              <a:ext cx="1132593" cy="1132636"/>
              <a:chOff x="1337400" y="4022625"/>
              <a:chExt cx="795975" cy="798700"/>
            </a:xfrm>
          </p:grpSpPr>
          <p:sp>
            <p:nvSpPr>
              <p:cNvPr id="3246" name="Google Shape;324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8"/>
            <p:cNvGrpSpPr/>
            <p:nvPr/>
          </p:nvGrpSpPr>
          <p:grpSpPr>
            <a:xfrm>
              <a:off x="6867502" y="3337146"/>
              <a:ext cx="1132593" cy="1120736"/>
              <a:chOff x="1337400" y="4022625"/>
              <a:chExt cx="795975" cy="798700"/>
            </a:xfrm>
          </p:grpSpPr>
          <p:sp>
            <p:nvSpPr>
              <p:cNvPr id="3250" name="Google Shape;3250;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58"/>
            <p:cNvGrpSpPr/>
            <p:nvPr/>
          </p:nvGrpSpPr>
          <p:grpSpPr>
            <a:xfrm>
              <a:off x="5740279" y="1090590"/>
              <a:ext cx="1132593" cy="1120736"/>
              <a:chOff x="1337400" y="4022625"/>
              <a:chExt cx="795975" cy="798700"/>
            </a:xfrm>
          </p:grpSpPr>
          <p:sp>
            <p:nvSpPr>
              <p:cNvPr id="3254" name="Google Shape;3254;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8"/>
            <p:cNvGrpSpPr/>
            <p:nvPr/>
          </p:nvGrpSpPr>
          <p:grpSpPr>
            <a:xfrm rot="5400000">
              <a:off x="6875390" y="2209923"/>
              <a:ext cx="1132593" cy="1120736"/>
              <a:chOff x="1337400" y="4022625"/>
              <a:chExt cx="795975" cy="798700"/>
            </a:xfrm>
          </p:grpSpPr>
          <p:sp>
            <p:nvSpPr>
              <p:cNvPr id="3258" name="Google Shape;325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58"/>
            <p:cNvGrpSpPr/>
            <p:nvPr/>
          </p:nvGrpSpPr>
          <p:grpSpPr>
            <a:xfrm rot="5400000">
              <a:off x="5740279" y="-36633"/>
              <a:ext cx="1132593" cy="1120736"/>
              <a:chOff x="1337400" y="4022625"/>
              <a:chExt cx="795975" cy="798700"/>
            </a:xfrm>
          </p:grpSpPr>
          <p:sp>
            <p:nvSpPr>
              <p:cNvPr id="3262" name="Google Shape;326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58"/>
            <p:cNvGrpSpPr/>
            <p:nvPr/>
          </p:nvGrpSpPr>
          <p:grpSpPr>
            <a:xfrm rot="5400000">
              <a:off x="5740279" y="3345035"/>
              <a:ext cx="1132593" cy="1120736"/>
              <a:chOff x="1337400" y="4022625"/>
              <a:chExt cx="795975" cy="798700"/>
            </a:xfrm>
          </p:grpSpPr>
          <p:sp>
            <p:nvSpPr>
              <p:cNvPr id="3266" name="Google Shape;326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9" name="Google Shape;3269;p58"/>
            <p:cNvGrpSpPr/>
            <p:nvPr/>
          </p:nvGrpSpPr>
          <p:grpSpPr>
            <a:xfrm>
              <a:off x="5740279" y="4474945"/>
              <a:ext cx="1132593" cy="1120736"/>
              <a:chOff x="1337400" y="4022625"/>
              <a:chExt cx="795975" cy="798700"/>
            </a:xfrm>
          </p:grpSpPr>
          <p:sp>
            <p:nvSpPr>
              <p:cNvPr id="3270" name="Google Shape;3270;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58"/>
            <p:cNvGrpSpPr/>
            <p:nvPr/>
          </p:nvGrpSpPr>
          <p:grpSpPr>
            <a:xfrm>
              <a:off x="8002613" y="4459167"/>
              <a:ext cx="1132593" cy="1120736"/>
              <a:chOff x="1337400" y="4022625"/>
              <a:chExt cx="795975" cy="798700"/>
            </a:xfrm>
          </p:grpSpPr>
          <p:sp>
            <p:nvSpPr>
              <p:cNvPr id="3274" name="Google Shape;3274;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7" name="Google Shape;3277;p58"/>
            <p:cNvGrpSpPr/>
            <p:nvPr/>
          </p:nvGrpSpPr>
          <p:grpSpPr>
            <a:xfrm>
              <a:off x="4605168" y="4472257"/>
              <a:ext cx="1132593" cy="1120736"/>
              <a:chOff x="1337400" y="4022625"/>
              <a:chExt cx="795975" cy="798700"/>
            </a:xfrm>
          </p:grpSpPr>
          <p:sp>
            <p:nvSpPr>
              <p:cNvPr id="3278" name="Google Shape;3278;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58"/>
            <p:cNvGrpSpPr/>
            <p:nvPr/>
          </p:nvGrpSpPr>
          <p:grpSpPr>
            <a:xfrm>
              <a:off x="8002613" y="2209923"/>
              <a:ext cx="1132593" cy="1120736"/>
              <a:chOff x="1337400" y="4022625"/>
              <a:chExt cx="795975" cy="798700"/>
            </a:xfrm>
          </p:grpSpPr>
          <p:sp>
            <p:nvSpPr>
              <p:cNvPr id="3282" name="Google Shape;3282;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8"/>
            <p:cNvGrpSpPr/>
            <p:nvPr/>
          </p:nvGrpSpPr>
          <p:grpSpPr>
            <a:xfrm>
              <a:off x="4613057" y="2220500"/>
              <a:ext cx="1132593" cy="1120736"/>
              <a:chOff x="1337400" y="4022625"/>
              <a:chExt cx="795975" cy="798700"/>
            </a:xfrm>
          </p:grpSpPr>
          <p:sp>
            <p:nvSpPr>
              <p:cNvPr id="3286" name="Google Shape;3286;p58"/>
              <p:cNvSpPr/>
              <p:nvPr/>
            </p:nvSpPr>
            <p:spPr>
              <a:xfrm>
                <a:off x="1337400" y="4022625"/>
                <a:ext cx="795750" cy="798700"/>
              </a:xfrm>
              <a:custGeom>
                <a:avLst/>
                <a:gdLst/>
                <a:ahLst/>
                <a:cxnLst/>
                <a:rect l="l" t="t" r="r" b="b"/>
                <a:pathLst>
                  <a:path w="31830" h="31948" extrusionOk="0">
                    <a:moveTo>
                      <a:pt x="0" y="1"/>
                    </a:moveTo>
                    <a:cubicBezTo>
                      <a:pt x="0" y="8720"/>
                      <a:pt x="6960" y="15810"/>
                      <a:pt x="15611" y="15973"/>
                    </a:cubicBezTo>
                    <a:cubicBezTo>
                      <a:pt x="6960" y="16135"/>
                      <a:pt x="0" y="23225"/>
                      <a:pt x="0" y="31947"/>
                    </a:cubicBezTo>
                    <a:lnTo>
                      <a:pt x="31830" y="31947"/>
                    </a:lnTo>
                    <a:lnTo>
                      <a:pt x="31830" y="31418"/>
                    </a:lnTo>
                    <a:cubicBezTo>
                      <a:pt x="31553" y="22946"/>
                      <a:pt x="24702" y="16135"/>
                      <a:pt x="16230" y="15978"/>
                    </a:cubicBezTo>
                    <a:cubicBezTo>
                      <a:pt x="24702" y="15813"/>
                      <a:pt x="31553" y="9005"/>
                      <a:pt x="31827" y="530"/>
                    </a:cubicBezTo>
                    <a:lnTo>
                      <a:pt x="318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1337400" y="4022625"/>
                <a:ext cx="795975" cy="399475"/>
              </a:xfrm>
              <a:custGeom>
                <a:avLst/>
                <a:gdLst/>
                <a:ahLst/>
                <a:cxnLst/>
                <a:rect l="l" t="t" r="r" b="b"/>
                <a:pathLst>
                  <a:path w="31839" h="15979" extrusionOk="0">
                    <a:moveTo>
                      <a:pt x="0" y="1"/>
                    </a:moveTo>
                    <a:cubicBezTo>
                      <a:pt x="0" y="8720"/>
                      <a:pt x="6960" y="15810"/>
                      <a:pt x="15611" y="15973"/>
                    </a:cubicBezTo>
                    <a:cubicBezTo>
                      <a:pt x="15714" y="15978"/>
                      <a:pt x="15820" y="15978"/>
                      <a:pt x="15921" y="15978"/>
                    </a:cubicBezTo>
                    <a:cubicBezTo>
                      <a:pt x="16024" y="15978"/>
                      <a:pt x="16124" y="15978"/>
                      <a:pt x="16230" y="15973"/>
                    </a:cubicBezTo>
                    <a:cubicBezTo>
                      <a:pt x="24702" y="15810"/>
                      <a:pt x="31551" y="9002"/>
                      <a:pt x="31827" y="530"/>
                    </a:cubicBezTo>
                    <a:cubicBezTo>
                      <a:pt x="31835" y="356"/>
                      <a:pt x="31838" y="177"/>
                      <a:pt x="31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1337400" y="4421850"/>
                <a:ext cx="795975" cy="399475"/>
              </a:xfrm>
              <a:custGeom>
                <a:avLst/>
                <a:gdLst/>
                <a:ahLst/>
                <a:cxnLst/>
                <a:rect l="l" t="t" r="r" b="b"/>
                <a:pathLst>
                  <a:path w="31839" h="15979" extrusionOk="0">
                    <a:moveTo>
                      <a:pt x="15921" y="1"/>
                    </a:moveTo>
                    <a:cubicBezTo>
                      <a:pt x="15820" y="1"/>
                      <a:pt x="15714" y="1"/>
                      <a:pt x="15611" y="4"/>
                    </a:cubicBezTo>
                    <a:cubicBezTo>
                      <a:pt x="6960" y="166"/>
                      <a:pt x="0" y="7256"/>
                      <a:pt x="0" y="15978"/>
                    </a:cubicBezTo>
                    <a:lnTo>
                      <a:pt x="31838" y="15978"/>
                    </a:lnTo>
                    <a:cubicBezTo>
                      <a:pt x="31838" y="15802"/>
                      <a:pt x="31835" y="15626"/>
                      <a:pt x="31827" y="15444"/>
                    </a:cubicBezTo>
                    <a:cubicBezTo>
                      <a:pt x="31553" y="6971"/>
                      <a:pt x="24702" y="164"/>
                      <a:pt x="16230" y="4"/>
                    </a:cubicBezTo>
                    <a:cubicBezTo>
                      <a:pt x="16127" y="1"/>
                      <a:pt x="16026" y="1"/>
                      <a:pt x="15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8"/>
            <p:cNvGrpSpPr/>
            <p:nvPr/>
          </p:nvGrpSpPr>
          <p:grpSpPr>
            <a:xfrm rot="5400000">
              <a:off x="8008945" y="-40491"/>
              <a:ext cx="1132565" cy="1132627"/>
              <a:chOff x="2597500" y="4013750"/>
              <a:chExt cx="798875" cy="795775"/>
            </a:xfrm>
          </p:grpSpPr>
          <p:sp>
            <p:nvSpPr>
              <p:cNvPr id="3290" name="Google Shape;329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8"/>
            <p:cNvGrpSpPr/>
            <p:nvPr/>
          </p:nvGrpSpPr>
          <p:grpSpPr>
            <a:xfrm rot="5400000">
              <a:off x="8001056" y="3333287"/>
              <a:ext cx="1132565" cy="1132627"/>
              <a:chOff x="2597500" y="4013750"/>
              <a:chExt cx="798875" cy="795775"/>
            </a:xfrm>
          </p:grpSpPr>
          <p:sp>
            <p:nvSpPr>
              <p:cNvPr id="3298" name="Google Shape;3298;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58"/>
            <p:cNvGrpSpPr/>
            <p:nvPr/>
          </p:nvGrpSpPr>
          <p:grpSpPr>
            <a:xfrm rot="5400000">
              <a:off x="4603611" y="3341176"/>
              <a:ext cx="1132565" cy="1132627"/>
              <a:chOff x="2597500" y="4013750"/>
              <a:chExt cx="798875" cy="795775"/>
            </a:xfrm>
          </p:grpSpPr>
          <p:sp>
            <p:nvSpPr>
              <p:cNvPr id="3306" name="Google Shape;3306;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58"/>
            <p:cNvGrpSpPr/>
            <p:nvPr/>
          </p:nvGrpSpPr>
          <p:grpSpPr>
            <a:xfrm rot="5400000">
              <a:off x="6865945" y="1078843"/>
              <a:ext cx="1132565" cy="1132627"/>
              <a:chOff x="2597500" y="4013750"/>
              <a:chExt cx="798875" cy="795775"/>
            </a:xfrm>
          </p:grpSpPr>
          <p:sp>
            <p:nvSpPr>
              <p:cNvPr id="3314" name="Google Shape;3314;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58"/>
            <p:cNvGrpSpPr/>
            <p:nvPr/>
          </p:nvGrpSpPr>
          <p:grpSpPr>
            <a:xfrm rot="5400000">
              <a:off x="6881722" y="4455309"/>
              <a:ext cx="1132565" cy="1132627"/>
              <a:chOff x="2597500" y="4013750"/>
              <a:chExt cx="798875" cy="795775"/>
            </a:xfrm>
          </p:grpSpPr>
          <p:sp>
            <p:nvSpPr>
              <p:cNvPr id="3322" name="Google Shape;3322;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8"/>
            <p:cNvGrpSpPr/>
            <p:nvPr/>
          </p:nvGrpSpPr>
          <p:grpSpPr>
            <a:xfrm>
              <a:off x="5746611" y="2216642"/>
              <a:ext cx="1132565" cy="1132627"/>
              <a:chOff x="2597500" y="4013750"/>
              <a:chExt cx="798875" cy="795775"/>
            </a:xfrm>
          </p:grpSpPr>
          <p:sp>
            <p:nvSpPr>
              <p:cNvPr id="3330" name="Google Shape;3330;p58"/>
              <p:cNvSpPr/>
              <p:nvPr/>
            </p:nvSpPr>
            <p:spPr>
              <a:xfrm>
                <a:off x="2986550" y="4411425"/>
                <a:ext cx="20700" cy="225"/>
              </a:xfrm>
              <a:custGeom>
                <a:avLst/>
                <a:gdLst/>
                <a:ahLst/>
                <a:cxnLst/>
                <a:rect l="l" t="t" r="r" b="b"/>
                <a:pathLst>
                  <a:path w="828" h="9" extrusionOk="0">
                    <a:moveTo>
                      <a:pt x="413" y="0"/>
                    </a:moveTo>
                    <a:cubicBezTo>
                      <a:pt x="277" y="0"/>
                      <a:pt x="139" y="6"/>
                      <a:pt x="1" y="6"/>
                    </a:cubicBezTo>
                    <a:cubicBezTo>
                      <a:pt x="139" y="6"/>
                      <a:pt x="275" y="9"/>
                      <a:pt x="413" y="9"/>
                    </a:cubicBezTo>
                    <a:cubicBezTo>
                      <a:pt x="554" y="9"/>
                      <a:pt x="689" y="9"/>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2597775" y="4025550"/>
                <a:ext cx="388875" cy="772250"/>
              </a:xfrm>
              <a:custGeom>
                <a:avLst/>
                <a:gdLst/>
                <a:ahLst/>
                <a:cxnLst/>
                <a:rect l="l" t="t" r="r" b="b"/>
                <a:pathLst>
                  <a:path w="15555" h="30890" extrusionOk="0">
                    <a:moveTo>
                      <a:pt x="0" y="0"/>
                    </a:moveTo>
                    <a:lnTo>
                      <a:pt x="0" y="30889"/>
                    </a:lnTo>
                    <a:cubicBezTo>
                      <a:pt x="244" y="22452"/>
                      <a:pt x="7082" y="15658"/>
                      <a:pt x="15555" y="15444"/>
                    </a:cubicBezTo>
                    <a:cubicBezTo>
                      <a:pt x="7079" y="15227"/>
                      <a:pt x="239" y="843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3007300" y="4013750"/>
                <a:ext cx="389075" cy="795775"/>
              </a:xfrm>
              <a:custGeom>
                <a:avLst/>
                <a:gdLst/>
                <a:ahLst/>
                <a:cxnLst/>
                <a:rect l="l" t="t" r="r" b="b"/>
                <a:pathLst>
                  <a:path w="15563" h="31831" extrusionOk="0">
                    <a:moveTo>
                      <a:pt x="15560" y="1"/>
                    </a:moveTo>
                    <a:lnTo>
                      <a:pt x="15560" y="410"/>
                    </a:lnTo>
                    <a:cubicBezTo>
                      <a:pt x="15343" y="8877"/>
                      <a:pt x="8497" y="15701"/>
                      <a:pt x="0" y="15916"/>
                    </a:cubicBezTo>
                    <a:cubicBezTo>
                      <a:pt x="8497" y="16132"/>
                      <a:pt x="15343" y="22957"/>
                      <a:pt x="15560" y="31421"/>
                    </a:cubicBezTo>
                    <a:lnTo>
                      <a:pt x="15560" y="31830"/>
                    </a:lnTo>
                    <a:lnTo>
                      <a:pt x="15563" y="31830"/>
                    </a:lnTo>
                    <a:lnTo>
                      <a:pt x="15563" y="31828"/>
                    </a:lnTo>
                    <a:lnTo>
                      <a:pt x="15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3396225" y="4013750"/>
                <a:ext cx="150" cy="10275"/>
              </a:xfrm>
              <a:custGeom>
                <a:avLst/>
                <a:gdLst/>
                <a:ahLst/>
                <a:cxnLst/>
                <a:rect l="l" t="t" r="r" b="b"/>
                <a:pathLst>
                  <a:path w="6" h="411" extrusionOk="0">
                    <a:moveTo>
                      <a:pt x="0" y="1"/>
                    </a:moveTo>
                    <a:lnTo>
                      <a:pt x="0" y="410"/>
                    </a:lnTo>
                    <a:cubicBezTo>
                      <a:pt x="3" y="274"/>
                      <a:pt x="6" y="136"/>
                      <a:pt x="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597500" y="4013750"/>
                <a:ext cx="150" cy="11675"/>
              </a:xfrm>
              <a:custGeom>
                <a:avLst/>
                <a:gdLst/>
                <a:ahLst/>
                <a:cxnLst/>
                <a:rect l="l" t="t" r="r" b="b"/>
                <a:pathLst>
                  <a:path w="6" h="467" extrusionOk="0">
                    <a:moveTo>
                      <a:pt x="0" y="1"/>
                    </a:moveTo>
                    <a:cubicBezTo>
                      <a:pt x="0" y="155"/>
                      <a:pt x="3" y="312"/>
                      <a:pt x="6" y="467"/>
                    </a:cubicBez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986550" y="4411500"/>
                <a:ext cx="20700" cy="225"/>
              </a:xfrm>
              <a:custGeom>
                <a:avLst/>
                <a:gdLst/>
                <a:ahLst/>
                <a:cxnLst/>
                <a:rect l="l" t="t" r="r" b="b"/>
                <a:pathLst>
                  <a:path w="828" h="9" extrusionOk="0">
                    <a:moveTo>
                      <a:pt x="413" y="0"/>
                    </a:moveTo>
                    <a:cubicBezTo>
                      <a:pt x="275" y="0"/>
                      <a:pt x="139" y="0"/>
                      <a:pt x="1" y="6"/>
                    </a:cubicBezTo>
                    <a:cubicBezTo>
                      <a:pt x="139" y="6"/>
                      <a:pt x="275" y="8"/>
                      <a:pt x="413" y="8"/>
                    </a:cubicBezTo>
                    <a:cubicBezTo>
                      <a:pt x="554" y="8"/>
                      <a:pt x="692" y="6"/>
                      <a:pt x="828" y="6"/>
                    </a:cubicBezTo>
                    <a:cubicBezTo>
                      <a:pt x="689" y="6"/>
                      <a:pt x="554" y="0"/>
                      <a:pt x="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7" name="Google Shape;3337;p58"/>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0A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5803100" y="4740000"/>
              <a:ext cx="100" cy="5175"/>
            </a:xfrm>
            <a:custGeom>
              <a:avLst/>
              <a:gdLst/>
              <a:ahLst/>
              <a:cxnLst/>
              <a:rect l="l" t="t" r="r" b="b"/>
              <a:pathLst>
                <a:path w="4" h="207" extrusionOk="0">
                  <a:moveTo>
                    <a:pt x="1" y="1"/>
                  </a:moveTo>
                  <a:lnTo>
                    <a:pt x="1" y="207"/>
                  </a:lnTo>
                  <a:lnTo>
                    <a:pt x="3" y="207"/>
                  </a:lnTo>
                  <a:cubicBezTo>
                    <a:pt x="3" y="139"/>
                    <a:pt x="3" y="69"/>
                    <a:pt x="1" y="1"/>
                  </a:cubicBezTo>
                  <a:close/>
                </a:path>
              </a:pathLst>
            </a:custGeom>
            <a:solidFill>
              <a:srgbClr val="F1E0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0" name="Google Shape;3340;p58"/>
          <p:cNvSpPr/>
          <p:nvPr/>
        </p:nvSpPr>
        <p:spPr>
          <a:xfrm>
            <a:off x="0" y="-25"/>
            <a:ext cx="4724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txBox="1">
            <a:spLocks noGrp="1"/>
          </p:cNvSpPr>
          <p:nvPr>
            <p:ph type="subTitle" idx="1"/>
          </p:nvPr>
        </p:nvSpPr>
        <p:spPr>
          <a:xfrm>
            <a:off x="943975" y="3478283"/>
            <a:ext cx="35433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Inter"/>
                <a:ea typeface="Inter"/>
                <a:cs typeface="Inter"/>
                <a:sym typeface="Inter"/>
              </a:rPr>
              <a:t>We took for example Russia / Moscow  </a:t>
            </a:r>
            <a:endParaRPr sz="1600" dirty="0">
              <a:latin typeface="Inter"/>
              <a:ea typeface="Inter"/>
              <a:cs typeface="Inter"/>
              <a:sym typeface="Inter"/>
            </a:endParaRPr>
          </a:p>
          <a:p>
            <a:pPr marL="0" lvl="0" indent="0" algn="ctr" rtl="0">
              <a:spcBef>
                <a:spcPts val="0"/>
              </a:spcBef>
              <a:spcAft>
                <a:spcPts val="0"/>
              </a:spcAft>
              <a:buNone/>
            </a:pPr>
            <a:endParaRPr dirty="0">
              <a:latin typeface="Inter"/>
              <a:ea typeface="Inter"/>
              <a:cs typeface="Inter"/>
              <a:sym typeface="Inter"/>
            </a:endParaRPr>
          </a:p>
        </p:txBody>
      </p:sp>
      <p:sp>
        <p:nvSpPr>
          <p:cNvPr id="3342" name="Google Shape;3342;p58"/>
          <p:cNvSpPr txBox="1">
            <a:spLocks noGrp="1"/>
          </p:cNvSpPr>
          <p:nvPr>
            <p:ph type="title"/>
          </p:nvPr>
        </p:nvSpPr>
        <p:spPr>
          <a:xfrm>
            <a:off x="943975" y="2287875"/>
            <a:ext cx="3543300" cy="119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Countries </a:t>
            </a:r>
            <a:endParaRPr dirty="0">
              <a:solidFill>
                <a:srgbClr val="8D5E0A"/>
              </a:solidFill>
            </a:endParaRPr>
          </a:p>
        </p:txBody>
      </p:sp>
      <p:sp>
        <p:nvSpPr>
          <p:cNvPr id="3343" name="Google Shape;3343;p58"/>
          <p:cNvSpPr txBox="1">
            <a:spLocks noGrp="1"/>
          </p:cNvSpPr>
          <p:nvPr>
            <p:ph type="title" idx="2"/>
          </p:nvPr>
        </p:nvSpPr>
        <p:spPr>
          <a:xfrm>
            <a:off x="1800626" y="1194001"/>
            <a:ext cx="18372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latin typeface="Unbounded"/>
                <a:ea typeface="Unbounded"/>
                <a:cs typeface="Unbounded"/>
                <a:sym typeface="Unbounded"/>
              </a:rPr>
              <a:t>O</a:t>
            </a:r>
            <a:r>
              <a:rPr lang="en" sz="6000"/>
              <a:t>3</a:t>
            </a:r>
            <a:endParaRPr sz="6000">
              <a:latin typeface="Unbounded"/>
              <a:ea typeface="Unbounded"/>
              <a:cs typeface="Unbounded"/>
              <a:sym typeface="Unbounded"/>
            </a:endParaRPr>
          </a:p>
        </p:txBody>
      </p:sp>
      <p:cxnSp>
        <p:nvCxnSpPr>
          <p:cNvPr id="3344" name="Google Shape;3344;p58"/>
          <p:cNvCxnSpPr/>
          <p:nvPr/>
        </p:nvCxnSpPr>
        <p:spPr>
          <a:xfrm>
            <a:off x="355850" y="192500"/>
            <a:ext cx="0" cy="2171100"/>
          </a:xfrm>
          <a:prstGeom prst="straightConnector1">
            <a:avLst/>
          </a:prstGeom>
          <a:noFill/>
          <a:ln w="9525" cap="flat" cmpd="sng">
            <a:solidFill>
              <a:schemeClr val="lt2"/>
            </a:solidFill>
            <a:prstDash val="solid"/>
            <a:round/>
            <a:headEnd type="none" w="med" len="med"/>
            <a:tailEnd type="none" w="med" len="med"/>
          </a:ln>
        </p:spPr>
      </p:cxnSp>
      <p:sp>
        <p:nvSpPr>
          <p:cNvPr id="3345" name="Google Shape;3345;p58"/>
          <p:cNvSpPr/>
          <p:nvPr/>
        </p:nvSpPr>
        <p:spPr>
          <a:xfrm>
            <a:off x="252338" y="2468225"/>
            <a:ext cx="207000" cy="207000"/>
          </a:xfrm>
          <a:prstGeom prst="plaqu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6" name="Google Shape;3346;p58"/>
          <p:cNvCxnSpPr/>
          <p:nvPr/>
        </p:nvCxnSpPr>
        <p:spPr>
          <a:xfrm>
            <a:off x="355850" y="2779850"/>
            <a:ext cx="0" cy="2171100"/>
          </a:xfrm>
          <a:prstGeom prst="straightConnector1">
            <a:avLst/>
          </a:prstGeom>
          <a:noFill/>
          <a:ln w="9525" cap="flat" cmpd="sng">
            <a:solidFill>
              <a:schemeClr val="lt2"/>
            </a:solidFill>
            <a:prstDash val="solid"/>
            <a:round/>
            <a:headEnd type="none" w="med" len="med"/>
            <a:tailEnd type="none" w="med" len="med"/>
          </a:ln>
        </p:spPr>
      </p:cxnSp>
      <p:pic>
        <p:nvPicPr>
          <p:cNvPr id="9" name="Picture Placeholder 8" descr="A picture containing sky, outdoor, building, tree&#10;&#10;Description automatically generated">
            <a:extLst>
              <a:ext uri="{FF2B5EF4-FFF2-40B4-BE49-F238E27FC236}">
                <a16:creationId xmlns:a16="http://schemas.microsoft.com/office/drawing/2014/main" id="{E6A22F3F-109F-BC93-2376-8FEB06198D53}"/>
              </a:ext>
            </a:extLst>
          </p:cNvPr>
          <p:cNvPicPr>
            <a:picLocks noGrp="1" noChangeAspect="1"/>
          </p:cNvPicPr>
          <p:nvPr>
            <p:ph type="pic" idx="3"/>
          </p:nvPr>
        </p:nvPicPr>
        <p:blipFill>
          <a:blip r:embed="rId3"/>
          <a:srcRect l="22525" r="22525"/>
          <a:stretch>
            <a:fillRect/>
          </a:stretch>
        </p:blipFill>
        <p:spPr/>
      </p:pic>
    </p:spTree>
  </p:cSld>
  <p:clrMapOvr>
    <a:masterClrMapping/>
  </p:clrMapOvr>
</p:sld>
</file>

<file path=ppt/theme/theme1.xml><?xml version="1.0" encoding="utf-8"?>
<a:theme xmlns:a="http://schemas.openxmlformats.org/drawingml/2006/main" name="Visit Cyprus Tourist Campaign by Slidesgo">
  <a:themeElements>
    <a:clrScheme name="Simple Light">
      <a:dk1>
        <a:srgbClr val="8D5E0A"/>
      </a:dk1>
      <a:lt1>
        <a:srgbClr val="F9F0ED"/>
      </a:lt1>
      <a:dk2>
        <a:srgbClr val="26727C"/>
      </a:dk2>
      <a:lt2>
        <a:srgbClr val="44A0AC"/>
      </a:lt2>
      <a:accent1>
        <a:srgbClr val="CBE7EC"/>
      </a:accent1>
      <a:accent2>
        <a:srgbClr val="FAE8C8"/>
      </a:accent2>
      <a:accent3>
        <a:srgbClr val="FBD187"/>
      </a:accent3>
      <a:accent4>
        <a:srgbClr val="F9DEE1"/>
      </a:accent4>
      <a:accent5>
        <a:srgbClr val="E7B0B8"/>
      </a:accent5>
      <a:accent6>
        <a:srgbClr val="FFFFFF"/>
      </a:accent6>
      <a:hlink>
        <a:srgbClr val="2672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360</Words>
  <Application>Microsoft Office PowerPoint</Application>
  <PresentationFormat>On-screen Show (16:9)</PresentationFormat>
  <Paragraphs>59</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Inter</vt:lpstr>
      <vt:lpstr>Unbounded</vt:lpstr>
      <vt:lpstr>Consolas</vt:lpstr>
      <vt:lpstr>Visit Cyprus Tourist Campaign by Slidesgo</vt:lpstr>
      <vt:lpstr>VISIT Safirni</vt:lpstr>
      <vt:lpstr>01</vt:lpstr>
      <vt:lpstr>OUR COMPANY</vt:lpstr>
      <vt:lpstr>TRAVELING IS FUN!</vt:lpstr>
      <vt:lpstr>Home page</vt:lpstr>
      <vt:lpstr>Home Pgae </vt:lpstr>
      <vt:lpstr>About us </vt:lpstr>
      <vt:lpstr>About us </vt:lpstr>
      <vt:lpstr>Countries </vt:lpstr>
      <vt:lpstr>Moscow</vt:lpstr>
      <vt:lpstr>First day plan</vt:lpstr>
      <vt:lpstr>Second day plan </vt:lpstr>
      <vt:lpstr>Login</vt:lpstr>
      <vt:lpstr>Registration </vt:lpstr>
      <vt:lpstr>Libraries used and tech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VISIT Safirni</dc:title>
  <cp:lastModifiedBy>mohmmad raddad</cp:lastModifiedBy>
  <cp:revision>9</cp:revision>
  <dcterms:modified xsi:type="dcterms:W3CDTF">2023-05-27T07:55:28Z</dcterms:modified>
</cp:coreProperties>
</file>